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4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microsoft.com/office/2020/02/relationships/classificationlabels" Target="docMetadata/LabelInfo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72" r:id="rId1"/>
  </p:sldMasterIdLst>
  <p:notesMasterIdLst>
    <p:notesMasterId r:id="rId9"/>
  </p:notesMasterIdLst>
  <p:handoutMasterIdLst>
    <p:handoutMasterId r:id="rId10"/>
  </p:handoutMasterIdLst>
  <p:sldIdLst>
    <p:sldId id="256" r:id="rId2"/>
    <p:sldId id="259" r:id="rId3"/>
    <p:sldId id="266" r:id="rId4"/>
    <p:sldId id="262" r:id="rId5"/>
    <p:sldId id="261" r:id="rId6"/>
    <p:sldId id="263" r:id="rId7"/>
    <p:sldId id="265" r:id="rId8"/>
  </p:sldIdLst>
  <p:sldSz cx="12192000" cy="6858000"/>
  <p:notesSz cx="6858000" cy="9144000"/>
  <p:defaultTextStyle>
    <a:defPPr rtl="0">
      <a:defRPr lang="de-DE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32D727A-553A-C6FD-B253-72B8B0429D65}" v="81" dt="2024-11-21T18:59:29.984"/>
    <p1510:client id="{86EA50E6-33F6-48A8-A250-1D32C9E1BDAE}" v="5" dt="2024-11-21T15:57:57.187"/>
    <p1510:client id="{A255BF4B-94EF-E6BE-82B6-7E7FA6728869}" v="698" dt="2024-11-21T19:50:28.799"/>
    <p1510:client id="{EA3C76C4-2A06-F08B-1DF9-B05B74026ECB}" v="103" dt="2024-11-21T18:59:49.637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microsoft.com/office/2015/10/relationships/revisionInfo" Target="revisionInfo.xml"/><Relationship Id="rId10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2_2">
  <dgm:title val=""/>
  <dgm:desc val=""/>
  <dgm:catLst>
    <dgm:cat type="accent2" pri="112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ln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2_2">
  <dgm:title val=""/>
  <dgm:desc val=""/>
  <dgm:catLst>
    <dgm:cat type="accent2" pri="112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ln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2_2">
  <dgm:title val=""/>
  <dgm:desc val=""/>
  <dgm:catLst>
    <dgm:cat type="accent2" pri="112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ln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7E5AA53B-3EEE-4DE4-BB81-9044890C2946}" type="doc">
      <dgm:prSet loTypeId="urn:microsoft.com/office/officeart/2008/layout/VerticalCurvedList" loCatId="list" qsTypeId="urn:microsoft.com/office/officeart/2005/8/quickstyle/simple4" qsCatId="simple" csTypeId="urn:microsoft.com/office/officeart/2005/8/colors/accent2_2" csCatId="accent2" phldr="1"/>
      <dgm:spPr/>
      <dgm:t>
        <a:bodyPr rtlCol="0"/>
        <a:lstStyle/>
        <a:p>
          <a:pPr rtl="0"/>
          <a:endParaRPr lang="en-US"/>
        </a:p>
      </dgm:t>
    </dgm:pt>
    <dgm:pt modelId="{57806726-6E60-4ACC-9C1C-7DF9CC365A10}" type="pres">
      <dgm:prSet presAssocID="{7E5AA53B-3EEE-4DE4-BB81-9044890C2946}" presName="Name0" presStyleCnt="0">
        <dgm:presLayoutVars>
          <dgm:chMax val="7"/>
          <dgm:chPref val="7"/>
          <dgm:dir/>
        </dgm:presLayoutVars>
      </dgm:prSet>
      <dgm:spPr/>
    </dgm:pt>
    <dgm:pt modelId="{90561C55-3C6E-4D53-85E1-2C50BCDDA392}" type="pres">
      <dgm:prSet presAssocID="{7E5AA53B-3EEE-4DE4-BB81-9044890C2946}" presName="Name1" presStyleCnt="0"/>
      <dgm:spPr/>
    </dgm:pt>
    <dgm:pt modelId="{B6CD42EC-5AD4-4004-AE5B-47EDA668DAA8}" type="pres">
      <dgm:prSet presAssocID="{7E5AA53B-3EEE-4DE4-BB81-9044890C2946}" presName="cycle" presStyleCnt="0"/>
      <dgm:spPr/>
    </dgm:pt>
    <dgm:pt modelId="{963B8EE3-40CC-4A0A-B420-D0BF920973CE}" type="pres">
      <dgm:prSet presAssocID="{7E5AA53B-3EEE-4DE4-BB81-9044890C2946}" presName="srcNode" presStyleLbl="node1" presStyleIdx="0" presStyleCnt="0"/>
      <dgm:spPr/>
    </dgm:pt>
    <dgm:pt modelId="{D79B43FC-100B-4A0D-A4D5-0D2D04B99064}" type="pres">
      <dgm:prSet presAssocID="{7E5AA53B-3EEE-4DE4-BB81-9044890C2946}" presName="conn" presStyleLbl="parChTrans1D2" presStyleIdx="0" presStyleCnt="1"/>
      <dgm:spPr/>
    </dgm:pt>
    <dgm:pt modelId="{3CAD8DA1-8D53-445C-ACE8-D8449E4F0F55}" type="pres">
      <dgm:prSet presAssocID="{7E5AA53B-3EEE-4DE4-BB81-9044890C2946}" presName="extraNode" presStyleLbl="node1" presStyleIdx="0" presStyleCnt="0"/>
      <dgm:spPr/>
    </dgm:pt>
    <dgm:pt modelId="{429CABD1-4116-474B-81BF-735E2CA9DD00}" type="pres">
      <dgm:prSet presAssocID="{7E5AA53B-3EEE-4DE4-BB81-9044890C2946}" presName="dstNode" presStyleLbl="node1" presStyleIdx="0" presStyleCnt="0"/>
      <dgm:spPr/>
    </dgm:pt>
  </dgm:ptLst>
  <dgm:cxnLst>
    <dgm:cxn modelId="{4F65CC8F-B5A8-40BE-A32B-05862B543D6A}" type="presOf" srcId="{7E5AA53B-3EEE-4DE4-BB81-9044890C2946}" destId="{57806726-6E60-4ACC-9C1C-7DF9CC365A10}" srcOrd="0" destOrd="0" presId="urn:microsoft.com/office/officeart/2008/layout/VerticalCurvedList"/>
    <dgm:cxn modelId="{4E25B52E-70EF-4A0F-B410-0B49263AF380}" type="presParOf" srcId="{57806726-6E60-4ACC-9C1C-7DF9CC365A10}" destId="{90561C55-3C6E-4D53-85E1-2C50BCDDA392}" srcOrd="0" destOrd="0" presId="urn:microsoft.com/office/officeart/2008/layout/VerticalCurvedList"/>
    <dgm:cxn modelId="{2B3DD9E4-EC9C-4B92-B380-F89BF82E7CF3}" type="presParOf" srcId="{90561C55-3C6E-4D53-85E1-2C50BCDDA392}" destId="{B6CD42EC-5AD4-4004-AE5B-47EDA668DAA8}" srcOrd="0" destOrd="0" presId="urn:microsoft.com/office/officeart/2008/layout/VerticalCurvedList"/>
    <dgm:cxn modelId="{EA357085-80A4-4D1D-9BD2-56B1E9A721FB}" type="presParOf" srcId="{B6CD42EC-5AD4-4004-AE5B-47EDA668DAA8}" destId="{963B8EE3-40CC-4A0A-B420-D0BF920973CE}" srcOrd="0" destOrd="0" presId="urn:microsoft.com/office/officeart/2008/layout/VerticalCurvedList"/>
    <dgm:cxn modelId="{F175C6D0-411C-40FD-A19B-860D49F42061}" type="presParOf" srcId="{B6CD42EC-5AD4-4004-AE5B-47EDA668DAA8}" destId="{D79B43FC-100B-4A0D-A4D5-0D2D04B99064}" srcOrd="1" destOrd="0" presId="urn:microsoft.com/office/officeart/2008/layout/VerticalCurvedList"/>
    <dgm:cxn modelId="{794BB944-68C0-47A5-9792-652802EB36AC}" type="presParOf" srcId="{B6CD42EC-5AD4-4004-AE5B-47EDA668DAA8}" destId="{3CAD8DA1-8D53-445C-ACE8-D8449E4F0F55}" srcOrd="2" destOrd="0" presId="urn:microsoft.com/office/officeart/2008/layout/VerticalCurvedList"/>
    <dgm:cxn modelId="{B8CC75C4-3D1A-49E7-80D2-915668C1368C}" type="presParOf" srcId="{B6CD42EC-5AD4-4004-AE5B-47EDA668DAA8}" destId="{429CABD1-4116-474B-81BF-735E2CA9DD00}" srcOrd="3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7E5AA53B-3EEE-4DE4-BB81-9044890C2946}" type="doc">
      <dgm:prSet loTypeId="urn:microsoft.com/office/officeart/2008/layout/VerticalCurvedList" loCatId="list" qsTypeId="urn:microsoft.com/office/officeart/2005/8/quickstyle/simple4" qsCatId="simple" csTypeId="urn:microsoft.com/office/officeart/2005/8/colors/accent2_2" csCatId="accent2" phldr="1"/>
      <dgm:spPr/>
      <dgm:t>
        <a:bodyPr rtlCol="0"/>
        <a:lstStyle/>
        <a:p>
          <a:pPr rtl="0"/>
          <a:endParaRPr lang="en-US"/>
        </a:p>
      </dgm:t>
    </dgm:pt>
    <dgm:pt modelId="{57806726-6E60-4ACC-9C1C-7DF9CC365A10}" type="pres">
      <dgm:prSet presAssocID="{7E5AA53B-3EEE-4DE4-BB81-9044890C2946}" presName="Name0" presStyleCnt="0">
        <dgm:presLayoutVars>
          <dgm:chMax val="7"/>
          <dgm:chPref val="7"/>
          <dgm:dir/>
        </dgm:presLayoutVars>
      </dgm:prSet>
      <dgm:spPr/>
    </dgm:pt>
    <dgm:pt modelId="{90561C55-3C6E-4D53-85E1-2C50BCDDA392}" type="pres">
      <dgm:prSet presAssocID="{7E5AA53B-3EEE-4DE4-BB81-9044890C2946}" presName="Name1" presStyleCnt="0"/>
      <dgm:spPr/>
    </dgm:pt>
    <dgm:pt modelId="{B6CD42EC-5AD4-4004-AE5B-47EDA668DAA8}" type="pres">
      <dgm:prSet presAssocID="{7E5AA53B-3EEE-4DE4-BB81-9044890C2946}" presName="cycle" presStyleCnt="0"/>
      <dgm:spPr/>
    </dgm:pt>
    <dgm:pt modelId="{963B8EE3-40CC-4A0A-B420-D0BF920973CE}" type="pres">
      <dgm:prSet presAssocID="{7E5AA53B-3EEE-4DE4-BB81-9044890C2946}" presName="srcNode" presStyleLbl="node1" presStyleIdx="0" presStyleCnt="0"/>
      <dgm:spPr/>
    </dgm:pt>
    <dgm:pt modelId="{D79B43FC-100B-4A0D-A4D5-0D2D04B99064}" type="pres">
      <dgm:prSet presAssocID="{7E5AA53B-3EEE-4DE4-BB81-9044890C2946}" presName="conn" presStyleLbl="parChTrans1D2" presStyleIdx="0" presStyleCnt="1"/>
      <dgm:spPr/>
    </dgm:pt>
    <dgm:pt modelId="{3CAD8DA1-8D53-445C-ACE8-D8449E4F0F55}" type="pres">
      <dgm:prSet presAssocID="{7E5AA53B-3EEE-4DE4-BB81-9044890C2946}" presName="extraNode" presStyleLbl="node1" presStyleIdx="0" presStyleCnt="0"/>
      <dgm:spPr/>
    </dgm:pt>
    <dgm:pt modelId="{429CABD1-4116-474B-81BF-735E2CA9DD00}" type="pres">
      <dgm:prSet presAssocID="{7E5AA53B-3EEE-4DE4-BB81-9044890C2946}" presName="dstNode" presStyleLbl="node1" presStyleIdx="0" presStyleCnt="0"/>
      <dgm:spPr/>
    </dgm:pt>
  </dgm:ptLst>
  <dgm:cxnLst>
    <dgm:cxn modelId="{4F65CC8F-B5A8-40BE-A32B-05862B543D6A}" type="presOf" srcId="{7E5AA53B-3EEE-4DE4-BB81-9044890C2946}" destId="{57806726-6E60-4ACC-9C1C-7DF9CC365A10}" srcOrd="0" destOrd="0" presId="urn:microsoft.com/office/officeart/2008/layout/VerticalCurvedList"/>
    <dgm:cxn modelId="{4E25B52E-70EF-4A0F-B410-0B49263AF380}" type="presParOf" srcId="{57806726-6E60-4ACC-9C1C-7DF9CC365A10}" destId="{90561C55-3C6E-4D53-85E1-2C50BCDDA392}" srcOrd="0" destOrd="0" presId="urn:microsoft.com/office/officeart/2008/layout/VerticalCurvedList"/>
    <dgm:cxn modelId="{2B3DD9E4-EC9C-4B92-B380-F89BF82E7CF3}" type="presParOf" srcId="{90561C55-3C6E-4D53-85E1-2C50BCDDA392}" destId="{B6CD42EC-5AD4-4004-AE5B-47EDA668DAA8}" srcOrd="0" destOrd="0" presId="urn:microsoft.com/office/officeart/2008/layout/VerticalCurvedList"/>
    <dgm:cxn modelId="{EA357085-80A4-4D1D-9BD2-56B1E9A721FB}" type="presParOf" srcId="{B6CD42EC-5AD4-4004-AE5B-47EDA668DAA8}" destId="{963B8EE3-40CC-4A0A-B420-D0BF920973CE}" srcOrd="0" destOrd="0" presId="urn:microsoft.com/office/officeart/2008/layout/VerticalCurvedList"/>
    <dgm:cxn modelId="{F175C6D0-411C-40FD-A19B-860D49F42061}" type="presParOf" srcId="{B6CD42EC-5AD4-4004-AE5B-47EDA668DAA8}" destId="{D79B43FC-100B-4A0D-A4D5-0D2D04B99064}" srcOrd="1" destOrd="0" presId="urn:microsoft.com/office/officeart/2008/layout/VerticalCurvedList"/>
    <dgm:cxn modelId="{794BB944-68C0-47A5-9792-652802EB36AC}" type="presParOf" srcId="{B6CD42EC-5AD4-4004-AE5B-47EDA668DAA8}" destId="{3CAD8DA1-8D53-445C-ACE8-D8449E4F0F55}" srcOrd="2" destOrd="0" presId="urn:microsoft.com/office/officeart/2008/layout/VerticalCurvedList"/>
    <dgm:cxn modelId="{B8CC75C4-3D1A-49E7-80D2-915668C1368C}" type="presParOf" srcId="{B6CD42EC-5AD4-4004-AE5B-47EDA668DAA8}" destId="{429CABD1-4116-474B-81BF-735E2CA9DD00}" srcOrd="3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7E5AA53B-3EEE-4DE4-BB81-9044890C2946}" type="doc">
      <dgm:prSet loTypeId="urn:microsoft.com/office/officeart/2008/layout/VerticalCurvedList" loCatId="list" qsTypeId="urn:microsoft.com/office/officeart/2005/8/quickstyle/simple4" qsCatId="simple" csTypeId="urn:microsoft.com/office/officeart/2005/8/colors/accent2_2" csCatId="accent2" phldr="1"/>
      <dgm:spPr/>
      <dgm:t>
        <a:bodyPr rtlCol="0"/>
        <a:lstStyle/>
        <a:p>
          <a:pPr rtl="0"/>
          <a:endParaRPr lang="en-US"/>
        </a:p>
      </dgm:t>
    </dgm:pt>
    <dgm:pt modelId="{57806726-6E60-4ACC-9C1C-7DF9CC365A10}" type="pres">
      <dgm:prSet presAssocID="{7E5AA53B-3EEE-4DE4-BB81-9044890C2946}" presName="Name0" presStyleCnt="0">
        <dgm:presLayoutVars>
          <dgm:chMax val="7"/>
          <dgm:chPref val="7"/>
          <dgm:dir/>
        </dgm:presLayoutVars>
      </dgm:prSet>
      <dgm:spPr/>
    </dgm:pt>
    <dgm:pt modelId="{90561C55-3C6E-4D53-85E1-2C50BCDDA392}" type="pres">
      <dgm:prSet presAssocID="{7E5AA53B-3EEE-4DE4-BB81-9044890C2946}" presName="Name1" presStyleCnt="0"/>
      <dgm:spPr/>
    </dgm:pt>
    <dgm:pt modelId="{B6CD42EC-5AD4-4004-AE5B-47EDA668DAA8}" type="pres">
      <dgm:prSet presAssocID="{7E5AA53B-3EEE-4DE4-BB81-9044890C2946}" presName="cycle" presStyleCnt="0"/>
      <dgm:spPr/>
    </dgm:pt>
    <dgm:pt modelId="{963B8EE3-40CC-4A0A-B420-D0BF920973CE}" type="pres">
      <dgm:prSet presAssocID="{7E5AA53B-3EEE-4DE4-BB81-9044890C2946}" presName="srcNode" presStyleLbl="node1" presStyleIdx="0" presStyleCnt="0"/>
      <dgm:spPr/>
    </dgm:pt>
    <dgm:pt modelId="{D79B43FC-100B-4A0D-A4D5-0D2D04B99064}" type="pres">
      <dgm:prSet presAssocID="{7E5AA53B-3EEE-4DE4-BB81-9044890C2946}" presName="conn" presStyleLbl="parChTrans1D2" presStyleIdx="0" presStyleCnt="1"/>
      <dgm:spPr/>
    </dgm:pt>
    <dgm:pt modelId="{3CAD8DA1-8D53-445C-ACE8-D8449E4F0F55}" type="pres">
      <dgm:prSet presAssocID="{7E5AA53B-3EEE-4DE4-BB81-9044890C2946}" presName="extraNode" presStyleLbl="node1" presStyleIdx="0" presStyleCnt="0"/>
      <dgm:spPr/>
    </dgm:pt>
    <dgm:pt modelId="{429CABD1-4116-474B-81BF-735E2CA9DD00}" type="pres">
      <dgm:prSet presAssocID="{7E5AA53B-3EEE-4DE4-BB81-9044890C2946}" presName="dstNode" presStyleLbl="node1" presStyleIdx="0" presStyleCnt="0"/>
      <dgm:spPr/>
    </dgm:pt>
  </dgm:ptLst>
  <dgm:cxnLst>
    <dgm:cxn modelId="{4F65CC8F-B5A8-40BE-A32B-05862B543D6A}" type="presOf" srcId="{7E5AA53B-3EEE-4DE4-BB81-9044890C2946}" destId="{57806726-6E60-4ACC-9C1C-7DF9CC365A10}" srcOrd="0" destOrd="0" presId="urn:microsoft.com/office/officeart/2008/layout/VerticalCurvedList"/>
    <dgm:cxn modelId="{4E25B52E-70EF-4A0F-B410-0B49263AF380}" type="presParOf" srcId="{57806726-6E60-4ACC-9C1C-7DF9CC365A10}" destId="{90561C55-3C6E-4D53-85E1-2C50BCDDA392}" srcOrd="0" destOrd="0" presId="urn:microsoft.com/office/officeart/2008/layout/VerticalCurvedList"/>
    <dgm:cxn modelId="{2B3DD9E4-EC9C-4B92-B380-F89BF82E7CF3}" type="presParOf" srcId="{90561C55-3C6E-4D53-85E1-2C50BCDDA392}" destId="{B6CD42EC-5AD4-4004-AE5B-47EDA668DAA8}" srcOrd="0" destOrd="0" presId="urn:microsoft.com/office/officeart/2008/layout/VerticalCurvedList"/>
    <dgm:cxn modelId="{EA357085-80A4-4D1D-9BD2-56B1E9A721FB}" type="presParOf" srcId="{B6CD42EC-5AD4-4004-AE5B-47EDA668DAA8}" destId="{963B8EE3-40CC-4A0A-B420-D0BF920973CE}" srcOrd="0" destOrd="0" presId="urn:microsoft.com/office/officeart/2008/layout/VerticalCurvedList"/>
    <dgm:cxn modelId="{F175C6D0-411C-40FD-A19B-860D49F42061}" type="presParOf" srcId="{B6CD42EC-5AD4-4004-AE5B-47EDA668DAA8}" destId="{D79B43FC-100B-4A0D-A4D5-0D2D04B99064}" srcOrd="1" destOrd="0" presId="urn:microsoft.com/office/officeart/2008/layout/VerticalCurvedList"/>
    <dgm:cxn modelId="{794BB944-68C0-47A5-9792-652802EB36AC}" type="presParOf" srcId="{B6CD42EC-5AD4-4004-AE5B-47EDA668DAA8}" destId="{3CAD8DA1-8D53-445C-ACE8-D8449E4F0F55}" srcOrd="2" destOrd="0" presId="urn:microsoft.com/office/officeart/2008/layout/VerticalCurvedList"/>
    <dgm:cxn modelId="{B8CC75C4-3D1A-49E7-80D2-915668C1368C}" type="presParOf" srcId="{B6CD42EC-5AD4-4004-AE5B-47EDA668DAA8}" destId="{429CABD1-4116-474B-81BF-735E2CA9DD00}" srcOrd="3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>
            <a:extLst>
              <a:ext uri="{FF2B5EF4-FFF2-40B4-BE49-F238E27FC236}">
                <a16:creationId xmlns:a16="http://schemas.microsoft.com/office/drawing/2014/main" id="{FF81CEA5-62FD-4C83-BDE3-91DFB9827D8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de-DE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3FA1CBFD-6AD0-48C4-B91B-58830F6F4C3E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754A2EA4-0B56-441C-A9D3-5AD09C9F1422}" type="datetime1">
              <a:rPr lang="de-DE" smtClean="0"/>
              <a:t>21.11.2024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A9E55D22-46A3-4B8C-AD40-252FE7896C36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8E70DCEF-9071-4B17-801B-37B4465C8E1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8D90168E-626C-4E60-93C0-A00D25609468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49347701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10.svg>
</file>

<file path=ppt/media/image11.jpeg>
</file>

<file path=ppt/media/image2.png>
</file>

<file path=ppt/media/image3.jpeg>
</file>

<file path=ppt/media/image4.png>
</file>

<file path=ppt/media/image5.png>
</file>

<file path=ppt/media/image6.png>
</file>

<file path=ppt/media/image7.sv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de-DE" noProof="0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1B085CE-6145-404E-B599-68FDF26648DF}" type="datetime1">
              <a:rPr lang="de-DE" smtClean="0"/>
              <a:pPr/>
              <a:t>21.11.2024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de-DE" noProof="0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de-DE" noProof="0"/>
              <a:t>Textmasterformat durch Klicken bearbeiten</a:t>
            </a:r>
          </a:p>
          <a:p>
            <a:pPr lvl="1" rtl="0"/>
            <a:r>
              <a:rPr lang="de-DE" noProof="0"/>
              <a:t>Zweite Ebene</a:t>
            </a:r>
          </a:p>
          <a:p>
            <a:pPr lvl="2" rtl="0"/>
            <a:r>
              <a:rPr lang="de-DE" noProof="0"/>
              <a:t>Dritte Ebene</a:t>
            </a:r>
          </a:p>
          <a:p>
            <a:pPr lvl="3" rtl="0"/>
            <a:r>
              <a:rPr lang="de-DE" noProof="0"/>
              <a:t>Vierte Ebene</a:t>
            </a:r>
          </a:p>
          <a:p>
            <a:pPr lvl="4" rtl="0"/>
            <a:r>
              <a:rPr lang="de-DE" noProof="0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de-DE" noProof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C6B3AB32-59DF-41F1-9618-EDFBF5049629}" type="slidenum">
              <a:rPr lang="de-DE" noProof="0" smtClean="0"/>
              <a:t>‹#›</a:t>
            </a:fld>
            <a:endParaRPr lang="de-DE" noProof="0"/>
          </a:p>
        </p:txBody>
      </p:sp>
    </p:spTree>
    <p:extLst>
      <p:ext uri="{BB962C8B-B14F-4D97-AF65-F5344CB8AC3E}">
        <p14:creationId xmlns:p14="http://schemas.microsoft.com/office/powerpoint/2010/main" val="3661805647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C6B3AB32-59DF-41F1-9618-EDFBF5049629}" type="slidenum">
              <a:rPr lang="de-DE" smtClean="0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9004701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C6B3AB32-59DF-41F1-9618-EDFBF5049629}" type="slidenum">
              <a:rPr lang="de-DE" smtClean="0"/>
              <a:t>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0511559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C6B3AB32-59DF-41F1-9618-EDFBF5049629}" type="slidenum">
              <a:rPr lang="de-DE" smtClean="0"/>
              <a:t>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5547007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C6B3AB32-59DF-41F1-9618-EDFBF5049629}" type="slidenum">
              <a:rPr lang="de-DE" smtClean="0"/>
              <a:t>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4652480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/>
        </p:nvSpPr>
        <p:spPr>
          <a:xfrm>
            <a:off x="446534" y="3085765"/>
            <a:ext cx="11262866" cy="33048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581191" y="1020431"/>
            <a:ext cx="10993549" cy="1475013"/>
          </a:xfrm>
          <a:effectLst/>
        </p:spPr>
        <p:txBody>
          <a:bodyPr rtlCol="0" anchor="b">
            <a:normAutofit/>
          </a:bodyPr>
          <a:lstStyle>
            <a:lvl1pPr>
              <a:defRPr sz="3600">
                <a:solidFill>
                  <a:schemeClr val="accent1"/>
                </a:solidFill>
              </a:defRPr>
            </a:lvl1pPr>
          </a:lstStyle>
          <a:p>
            <a:pPr rtl="0"/>
            <a:r>
              <a:rPr lang="de-DE" noProof="0"/>
              <a:t>Titelmasterformat durch Klicken bearbeiten</a:t>
            </a:r>
          </a:p>
        </p:txBody>
      </p:sp>
      <p:sp>
        <p:nvSpPr>
          <p:cNvPr id="3" name="Untertitel 2"/>
          <p:cNvSpPr>
            <a:spLocks noGrp="1"/>
          </p:cNvSpPr>
          <p:nvPr>
            <p:ph type="subTitle" idx="1" hasCustomPrompt="1"/>
          </p:nvPr>
        </p:nvSpPr>
        <p:spPr>
          <a:xfrm>
            <a:off x="581194" y="2495445"/>
            <a:ext cx="10993546" cy="590321"/>
          </a:xfrm>
        </p:spPr>
        <p:txBody>
          <a:bodyPr rtlCol="0"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rtl="0"/>
            <a:r>
              <a:rPr lang="de-DE" noProof="0"/>
              <a:t>Formatvorlage des Untertitelmasters durch Klicken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>
          <a:xfrm>
            <a:off x="7605951" y="5956137"/>
            <a:ext cx="2844800" cy="365125"/>
          </a:xfrm>
        </p:spPr>
        <p:txBody>
          <a:bodyPr rtlCol="0"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CAC03BF4-324D-444B-B2B4-5879EFE83EC5}" type="datetime1">
              <a:rPr lang="de-DE" noProof="0" smtClean="0"/>
              <a:t>21.11.2024</a:t>
            </a:fld>
            <a:endParaRPr lang="de-DE" noProof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>
          <a:xfrm>
            <a:off x="581192" y="5951811"/>
            <a:ext cx="6917210" cy="365125"/>
          </a:xfrm>
        </p:spPr>
        <p:txBody>
          <a:bodyPr rtlCol="0"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endParaRPr lang="de-DE" noProof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16440" cy="365125"/>
          </a:xfrm>
        </p:spPr>
        <p:txBody>
          <a:bodyPr rtlCol="0"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D57F1E4F-1CFF-5643-939E-217C01CDF565}" type="slidenum">
              <a:rPr lang="de-DE" noProof="0" smtClean="0"/>
              <a:pPr rtl="0"/>
              <a:t>‹#›</a:t>
            </a:fld>
            <a:endParaRPr lang="de-DE" noProof="0"/>
          </a:p>
        </p:txBody>
      </p:sp>
    </p:spTree>
    <p:extLst>
      <p:ext uri="{BB962C8B-B14F-4D97-AF65-F5344CB8AC3E}">
        <p14:creationId xmlns:p14="http://schemas.microsoft.com/office/powerpoint/2010/main" val="21030186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hteck 7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Titel 1"/>
          <p:cNvSpPr>
            <a:spLocks noGrp="1"/>
          </p:cNvSpPr>
          <p:nvPr>
            <p:ph type="title" hasCustomPrompt="1"/>
          </p:nvPr>
        </p:nvSpPr>
        <p:spPr>
          <a:xfrm>
            <a:off x="581192" y="702156"/>
            <a:ext cx="11029616" cy="1013800"/>
          </a:xfrm>
        </p:spPr>
        <p:txBody>
          <a:bodyPr rtlCol="0"/>
          <a:lstStyle/>
          <a:p>
            <a:pPr rtl="0"/>
            <a:r>
              <a:rPr lang="de-DE" noProof="0"/>
              <a:t>Titelmasterformat durch Klicken bearbeiten</a:t>
            </a:r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 rtlCol="0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 rtl="0"/>
            <a:r>
              <a:rPr lang="de-DE" noProof="0"/>
              <a:t>Textmasterformate bearbeiten</a:t>
            </a:r>
          </a:p>
          <a:p>
            <a:pPr lvl="1" rtl="0"/>
            <a:r>
              <a:rPr lang="de-DE" noProof="0"/>
              <a:t>Zweite Ebene</a:t>
            </a:r>
          </a:p>
          <a:p>
            <a:pPr lvl="2" rtl="0"/>
            <a:r>
              <a:rPr lang="de-DE" noProof="0"/>
              <a:t>Dritte Ebene</a:t>
            </a:r>
          </a:p>
          <a:p>
            <a:pPr lvl="3" rtl="0"/>
            <a:r>
              <a:rPr lang="de-DE" noProof="0"/>
              <a:t>Vierte Ebene</a:t>
            </a:r>
          </a:p>
          <a:p>
            <a:pPr lvl="4" rtl="0"/>
            <a:r>
              <a:rPr lang="de-DE" noProof="0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714D70A-F3C5-4A6E-9522-4175BD08EA7F}" type="datetime1">
              <a:rPr lang="de-DE" noProof="0" smtClean="0"/>
              <a:t>21.11.2024</a:t>
            </a:fld>
            <a:endParaRPr lang="de-DE" noProof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de-DE" noProof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de-DE" noProof="0" smtClean="0"/>
              <a:pPr rtl="0"/>
              <a:t>‹#›</a:t>
            </a:fld>
            <a:endParaRPr lang="de-DE" noProof="0"/>
          </a:p>
        </p:txBody>
      </p:sp>
    </p:spTree>
    <p:extLst>
      <p:ext uri="{BB962C8B-B14F-4D97-AF65-F5344CB8AC3E}">
        <p14:creationId xmlns:p14="http://schemas.microsoft.com/office/powerpoint/2010/main" val="34547011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>
            <a:spLocks noChangeAspect="1"/>
          </p:cNvSpPr>
          <p:nvPr/>
        </p:nvSpPr>
        <p:spPr>
          <a:xfrm>
            <a:off x="8839201" y="599725"/>
            <a:ext cx="2906817" cy="581695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kaler Titel 1"/>
          <p:cNvSpPr>
            <a:spLocks noGrp="1"/>
          </p:cNvSpPr>
          <p:nvPr>
            <p:ph type="title" orient="vert" hasCustomPrompt="1"/>
          </p:nvPr>
        </p:nvSpPr>
        <p:spPr>
          <a:xfrm>
            <a:off x="8839201" y="675726"/>
            <a:ext cx="2004164" cy="5183073"/>
          </a:xfrm>
        </p:spPr>
        <p:txBody>
          <a:bodyPr vert="eaVert" rtlCol="0"/>
          <a:lstStyle/>
          <a:p>
            <a:pPr rtl="0"/>
            <a:r>
              <a:rPr lang="de-DE" noProof="0"/>
              <a:t>Titelmasterformat durch Klicken bearbeiten</a:t>
            </a:r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 hasCustomPrompt="1"/>
          </p:nvPr>
        </p:nvSpPr>
        <p:spPr>
          <a:xfrm>
            <a:off x="774923" y="675726"/>
            <a:ext cx="7896279" cy="5183073"/>
          </a:xfrm>
        </p:spPr>
        <p:txBody>
          <a:bodyPr vert="eaVert" rtlCol="0" anchor="t"/>
          <a:lstStyle/>
          <a:p>
            <a:pPr lvl="0" rtl="0"/>
            <a:r>
              <a:rPr lang="de-DE" noProof="0"/>
              <a:t>Textmasterformate bearbeiten</a:t>
            </a:r>
          </a:p>
          <a:p>
            <a:pPr lvl="1" rtl="0"/>
            <a:r>
              <a:rPr lang="de-DE" noProof="0"/>
              <a:t>Zweite Ebene</a:t>
            </a:r>
          </a:p>
          <a:p>
            <a:pPr lvl="2" rtl="0"/>
            <a:r>
              <a:rPr lang="de-DE" noProof="0"/>
              <a:t>Dritte Ebene</a:t>
            </a:r>
          </a:p>
          <a:p>
            <a:pPr lvl="3" rtl="0"/>
            <a:r>
              <a:rPr lang="de-DE" noProof="0"/>
              <a:t>Vierte Ebene</a:t>
            </a:r>
          </a:p>
          <a:p>
            <a:pPr lvl="4" rtl="0"/>
            <a:r>
              <a:rPr lang="de-DE" noProof="0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>
          <a:xfrm>
            <a:off x="8993673" y="5956137"/>
            <a:ext cx="1328141" cy="365125"/>
          </a:xfrm>
        </p:spPr>
        <p:txBody>
          <a:bodyPr rtlCol="0"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E4688D79-9856-49D3-A6E5-0DDD62E7F21D}" type="datetime1">
              <a:rPr lang="de-DE" noProof="0" smtClean="0"/>
              <a:t>21.11.2024</a:t>
            </a:fld>
            <a:endParaRPr lang="de-DE" noProof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>
          <a:xfrm>
            <a:off x="774923" y="5951811"/>
            <a:ext cx="7896279" cy="365125"/>
          </a:xfrm>
        </p:spPr>
        <p:txBody>
          <a:bodyPr rtlCol="0"/>
          <a:lstStyle/>
          <a:p>
            <a:pPr rtl="0"/>
            <a:endParaRPr lang="de-DE" noProof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>
          <a:xfrm>
            <a:off x="10446615" y="5956137"/>
            <a:ext cx="1164195" cy="365125"/>
          </a:xfrm>
        </p:spPr>
        <p:txBody>
          <a:bodyPr rtlCol="0"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D57F1E4F-1CFF-5643-939E-217C01CDF565}" type="slidenum">
              <a:rPr lang="de-DE" noProof="0" smtClean="0"/>
              <a:pPr rtl="0"/>
              <a:t>‹#›</a:t>
            </a:fld>
            <a:endParaRPr lang="de-DE" noProof="0"/>
          </a:p>
        </p:txBody>
      </p:sp>
    </p:spTree>
    <p:extLst>
      <p:ext uri="{BB962C8B-B14F-4D97-AF65-F5344CB8AC3E}">
        <p14:creationId xmlns:p14="http://schemas.microsoft.com/office/powerpoint/2010/main" val="42915268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581192" y="702156"/>
            <a:ext cx="11029616" cy="1013800"/>
          </a:xfrm>
        </p:spPr>
        <p:txBody>
          <a:bodyPr rtlCol="0"/>
          <a:lstStyle/>
          <a:p>
            <a:pPr rtl="0"/>
            <a:r>
              <a:rPr lang="de-DE" noProof="0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 hasCustomPrompt="1"/>
          </p:nvPr>
        </p:nvSpPr>
        <p:spPr>
          <a:xfrm>
            <a:off x="581192" y="2180496"/>
            <a:ext cx="11029615" cy="3678303"/>
          </a:xfrm>
        </p:spPr>
        <p:txBody>
          <a:bodyPr rtlCol="0"/>
          <a:lstStyle/>
          <a:p>
            <a:pPr lvl="0" rtl="0"/>
            <a:r>
              <a:rPr lang="de-DE" noProof="0"/>
              <a:t>Textmasterformate bearbeiten</a:t>
            </a:r>
          </a:p>
          <a:p>
            <a:pPr lvl="1" rtl="0"/>
            <a:r>
              <a:rPr lang="de-DE" noProof="0"/>
              <a:t>Zweite Ebene</a:t>
            </a:r>
          </a:p>
          <a:p>
            <a:pPr lvl="2" rtl="0"/>
            <a:r>
              <a:rPr lang="de-DE" noProof="0"/>
              <a:t>Dritte Ebene</a:t>
            </a:r>
          </a:p>
          <a:p>
            <a:pPr lvl="3" rtl="0"/>
            <a:r>
              <a:rPr lang="de-DE" noProof="0"/>
              <a:t>Vierte Ebene</a:t>
            </a:r>
          </a:p>
          <a:p>
            <a:pPr lvl="4" rtl="0"/>
            <a:r>
              <a:rPr lang="de-DE" noProof="0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5BDE1979-03AF-4780-AA12-4B63DE69AC45}" type="datetime1">
              <a:rPr lang="de-DE" noProof="0" smtClean="0"/>
              <a:t>21.11.2024</a:t>
            </a:fld>
            <a:endParaRPr lang="de-DE" noProof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de-DE" noProof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52508" cy="365125"/>
          </a:xfrm>
        </p:spPr>
        <p:txBody>
          <a:bodyPr rtlCol="0"/>
          <a:lstStyle/>
          <a:p>
            <a:pPr rtl="0"/>
            <a:fld id="{D57F1E4F-1CFF-5643-939E-217C01CDF565}" type="slidenum">
              <a:rPr lang="de-DE" noProof="0" smtClean="0"/>
              <a:pPr rtl="0"/>
              <a:t>‹#›</a:t>
            </a:fld>
            <a:endParaRPr lang="de-DE" noProof="0"/>
          </a:p>
        </p:txBody>
      </p:sp>
    </p:spTree>
    <p:extLst>
      <p:ext uri="{BB962C8B-B14F-4D97-AF65-F5344CB8AC3E}">
        <p14:creationId xmlns:p14="http://schemas.microsoft.com/office/powerpoint/2010/main" val="273998163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hteck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581193" y="3043910"/>
            <a:ext cx="11029615" cy="1497507"/>
          </a:xfrm>
        </p:spPr>
        <p:txBody>
          <a:bodyPr rtlCol="0" anchor="b">
            <a:normAutofit/>
          </a:bodyPr>
          <a:lstStyle>
            <a:lvl1pPr algn="l">
              <a:defRPr sz="3600" b="0" cap="all">
                <a:solidFill>
                  <a:schemeClr val="accent1"/>
                </a:solidFill>
              </a:defRPr>
            </a:lvl1pPr>
          </a:lstStyle>
          <a:p>
            <a:pPr rtl="0"/>
            <a:r>
              <a:rPr lang="de-DE" noProof="0"/>
              <a:t>Titelmasterformat durch 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 hasCustomPrompt="1"/>
          </p:nvPr>
        </p:nvSpPr>
        <p:spPr>
          <a:xfrm>
            <a:off x="581192" y="4541417"/>
            <a:ext cx="11029615" cy="600556"/>
          </a:xfrm>
        </p:spPr>
        <p:txBody>
          <a:bodyPr rtlCol="0"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de-DE" noProof="0"/>
              <a:t>Textmasterformate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5D6A1D9F-0411-49EB-8C99-09648CED7900}" type="datetime1">
              <a:rPr lang="de-DE" noProof="0" smtClean="0"/>
              <a:t>21.11.2024</a:t>
            </a:fld>
            <a:endParaRPr lang="de-DE" noProof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endParaRPr lang="de-DE" noProof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D57F1E4F-1CFF-5643-939E-217C01CDF565}" type="slidenum">
              <a:rPr lang="de-DE" noProof="0" smtClean="0"/>
              <a:pPr rtl="0"/>
              <a:t>‹#›</a:t>
            </a:fld>
            <a:endParaRPr lang="de-DE" noProof="0"/>
          </a:p>
        </p:txBody>
      </p:sp>
    </p:spTree>
    <p:extLst>
      <p:ext uri="{BB962C8B-B14F-4D97-AF65-F5344CB8AC3E}">
        <p14:creationId xmlns:p14="http://schemas.microsoft.com/office/powerpoint/2010/main" val="39092908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hteck 7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581193" y="729658"/>
            <a:ext cx="11029616" cy="988332"/>
          </a:xfrm>
        </p:spPr>
        <p:txBody>
          <a:bodyPr rtlCol="0"/>
          <a:lstStyle/>
          <a:p>
            <a:pPr rtl="0"/>
            <a:r>
              <a:rPr lang="de-DE" noProof="0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sz="half" idx="1" hasCustomPrompt="1"/>
          </p:nvPr>
        </p:nvSpPr>
        <p:spPr>
          <a:xfrm>
            <a:off x="581193" y="2228003"/>
            <a:ext cx="5422390" cy="3633047"/>
          </a:xfrm>
        </p:spPr>
        <p:txBody>
          <a:bodyPr rtlCol="0">
            <a:normAutofit/>
          </a:bodyPr>
          <a:lstStyle/>
          <a:p>
            <a:pPr lvl="0" rtl="0"/>
            <a:r>
              <a:rPr lang="de-DE" noProof="0"/>
              <a:t>Textmasterformate bearbeiten</a:t>
            </a:r>
          </a:p>
          <a:p>
            <a:pPr lvl="1" rtl="0"/>
            <a:r>
              <a:rPr lang="de-DE" noProof="0"/>
              <a:t>Zweite Ebene</a:t>
            </a:r>
          </a:p>
          <a:p>
            <a:pPr lvl="2" rtl="0"/>
            <a:r>
              <a:rPr lang="de-DE" noProof="0"/>
              <a:t>Dritte Ebene</a:t>
            </a:r>
          </a:p>
          <a:p>
            <a:pPr lvl="3" rtl="0"/>
            <a:r>
              <a:rPr lang="de-DE" noProof="0"/>
              <a:t>Vierte Ebene</a:t>
            </a:r>
          </a:p>
          <a:p>
            <a:pPr lvl="4" rtl="0"/>
            <a:r>
              <a:rPr lang="de-DE" noProof="0"/>
              <a:t>Fünfte Ebene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 hasCustomPrompt="1"/>
          </p:nvPr>
        </p:nvSpPr>
        <p:spPr>
          <a:xfrm>
            <a:off x="6188417" y="2228003"/>
            <a:ext cx="5422392" cy="3633047"/>
          </a:xfrm>
        </p:spPr>
        <p:txBody>
          <a:bodyPr rtlCol="0">
            <a:normAutofit/>
          </a:bodyPr>
          <a:lstStyle/>
          <a:p>
            <a:pPr lvl="0" rtl="0"/>
            <a:r>
              <a:rPr lang="de-DE" noProof="0"/>
              <a:t>Textmasterformate bearbeiten</a:t>
            </a:r>
          </a:p>
          <a:p>
            <a:pPr lvl="1" rtl="0"/>
            <a:r>
              <a:rPr lang="de-DE" noProof="0"/>
              <a:t>Zweite Ebene</a:t>
            </a:r>
          </a:p>
          <a:p>
            <a:pPr lvl="2" rtl="0"/>
            <a:r>
              <a:rPr lang="de-DE" noProof="0"/>
              <a:t>Dritte Ebene</a:t>
            </a:r>
          </a:p>
          <a:p>
            <a:pPr lvl="3" rtl="0"/>
            <a:r>
              <a:rPr lang="de-DE" noProof="0"/>
              <a:t>Vierte Ebene</a:t>
            </a:r>
          </a:p>
          <a:p>
            <a:pPr lvl="4" rtl="0"/>
            <a:r>
              <a:rPr lang="de-DE" noProof="0"/>
              <a:t>Fünfte Ebene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97277A7A-EAFE-4BD9-883A-190BF6213361}" type="datetime1">
              <a:rPr lang="de-DE" noProof="0" smtClean="0"/>
              <a:t>21.11.2024</a:t>
            </a:fld>
            <a:endParaRPr lang="de-DE" noProof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de-DE" noProof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de-DE" noProof="0" smtClean="0"/>
              <a:pPr rtl="0"/>
              <a:t>‹#›</a:t>
            </a:fld>
            <a:endParaRPr lang="de-DE" noProof="0"/>
          </a:p>
        </p:txBody>
      </p:sp>
    </p:spTree>
    <p:extLst>
      <p:ext uri="{BB962C8B-B14F-4D97-AF65-F5344CB8AC3E}">
        <p14:creationId xmlns:p14="http://schemas.microsoft.com/office/powerpoint/2010/main" val="36871674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hteck 10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Titel 1"/>
          <p:cNvSpPr>
            <a:spLocks noGrp="1"/>
          </p:cNvSpPr>
          <p:nvPr>
            <p:ph type="title" hasCustomPrompt="1"/>
          </p:nvPr>
        </p:nvSpPr>
        <p:spPr>
          <a:xfrm>
            <a:off x="581193" y="729658"/>
            <a:ext cx="11029616" cy="988332"/>
          </a:xfrm>
        </p:spPr>
        <p:txBody>
          <a:bodyPr rtlCol="0"/>
          <a:lstStyle/>
          <a:p>
            <a:pPr rtl="0"/>
            <a:r>
              <a:rPr lang="de-DE" noProof="0"/>
              <a:t>Titelmasterformat durch 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 hasCustomPrompt="1"/>
          </p:nvPr>
        </p:nvSpPr>
        <p:spPr>
          <a:xfrm>
            <a:off x="887219" y="2250892"/>
            <a:ext cx="5087075" cy="536005"/>
          </a:xfrm>
        </p:spPr>
        <p:txBody>
          <a:bodyPr rtlCol="0"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de-DE" noProof="0"/>
              <a:t>Textmasterformate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 hasCustomPrompt="1"/>
          </p:nvPr>
        </p:nvSpPr>
        <p:spPr>
          <a:xfrm>
            <a:off x="581194" y="2926052"/>
            <a:ext cx="5393100" cy="2934999"/>
          </a:xfrm>
        </p:spPr>
        <p:txBody>
          <a:bodyPr rtlCol="0" anchor="t">
            <a:normAutofit/>
          </a:bodyPr>
          <a:lstStyle/>
          <a:p>
            <a:pPr lvl="0" rtl="0"/>
            <a:r>
              <a:rPr lang="de-DE" noProof="0"/>
              <a:t>Textmasterformate bearbeiten</a:t>
            </a:r>
          </a:p>
          <a:p>
            <a:pPr lvl="1" rtl="0"/>
            <a:r>
              <a:rPr lang="de-DE" noProof="0"/>
              <a:t>Zweite Ebene</a:t>
            </a:r>
          </a:p>
          <a:p>
            <a:pPr lvl="2" rtl="0"/>
            <a:r>
              <a:rPr lang="de-DE" noProof="0"/>
              <a:t>Dritte Ebene</a:t>
            </a:r>
          </a:p>
          <a:p>
            <a:pPr lvl="3" rtl="0"/>
            <a:r>
              <a:rPr lang="de-DE" noProof="0"/>
              <a:t>Vierte Ebene</a:t>
            </a:r>
          </a:p>
          <a:p>
            <a:pPr lvl="4" rtl="0"/>
            <a:r>
              <a:rPr lang="de-DE" noProof="0"/>
              <a:t>Fünfte Ebene</a:t>
            </a:r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 hasCustomPrompt="1"/>
          </p:nvPr>
        </p:nvSpPr>
        <p:spPr>
          <a:xfrm>
            <a:off x="6523735" y="2250892"/>
            <a:ext cx="5087073" cy="553373"/>
          </a:xfrm>
        </p:spPr>
        <p:txBody>
          <a:bodyPr rtlCol="0"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de-DE" noProof="0"/>
              <a:t>Textmasterformate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 hasCustomPrompt="1"/>
          </p:nvPr>
        </p:nvSpPr>
        <p:spPr>
          <a:xfrm>
            <a:off x="6217709" y="2926052"/>
            <a:ext cx="5393100" cy="2934999"/>
          </a:xfrm>
        </p:spPr>
        <p:txBody>
          <a:bodyPr rtlCol="0" anchor="t">
            <a:normAutofit/>
          </a:bodyPr>
          <a:lstStyle/>
          <a:p>
            <a:pPr lvl="0" rtl="0"/>
            <a:r>
              <a:rPr lang="de-DE" noProof="0"/>
              <a:t>Textmasterformate bearbeiten</a:t>
            </a:r>
          </a:p>
          <a:p>
            <a:pPr lvl="1" rtl="0"/>
            <a:r>
              <a:rPr lang="de-DE" noProof="0"/>
              <a:t>Zweite Ebene</a:t>
            </a:r>
          </a:p>
          <a:p>
            <a:pPr lvl="2" rtl="0"/>
            <a:r>
              <a:rPr lang="de-DE" noProof="0"/>
              <a:t>Dritte Ebene</a:t>
            </a:r>
          </a:p>
          <a:p>
            <a:pPr lvl="3" rtl="0"/>
            <a:r>
              <a:rPr lang="de-DE" noProof="0"/>
              <a:t>Vierte Ebene</a:t>
            </a:r>
          </a:p>
          <a:p>
            <a:pPr lvl="4" rtl="0"/>
            <a:r>
              <a:rPr lang="de-DE" noProof="0"/>
              <a:t>Fünfte Ebene</a:t>
            </a:r>
          </a:p>
        </p:txBody>
      </p:sp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5B7AF743-5D3F-4201-BC3F-6547FAFA22B9}" type="datetime1">
              <a:rPr lang="de-DE" noProof="0" smtClean="0"/>
              <a:t>21.11.2024</a:t>
            </a:fld>
            <a:endParaRPr lang="de-DE" noProof="0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de-DE" noProof="0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de-DE" noProof="0" smtClean="0"/>
              <a:pPr rtl="0"/>
              <a:t>‹#›</a:t>
            </a:fld>
            <a:endParaRPr lang="de-DE" noProof="0"/>
          </a:p>
        </p:txBody>
      </p:sp>
    </p:spTree>
    <p:extLst>
      <p:ext uri="{BB962C8B-B14F-4D97-AF65-F5344CB8AC3E}">
        <p14:creationId xmlns:p14="http://schemas.microsoft.com/office/powerpoint/2010/main" val="14285740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72D69A12-2F55-4BC0-8DE6-9A20F0D713DC}" type="datetime1">
              <a:rPr lang="de-DE" noProof="0" smtClean="0"/>
              <a:t>21.11.2024</a:t>
            </a:fld>
            <a:endParaRPr lang="de-DE" noProof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de-DE" noProof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de-DE" noProof="0" smtClean="0"/>
              <a:pPr rtl="0"/>
              <a:t>‹#›</a:t>
            </a:fld>
            <a:endParaRPr lang="de-DE" noProof="0"/>
          </a:p>
        </p:txBody>
      </p:sp>
      <p:sp>
        <p:nvSpPr>
          <p:cNvPr id="7" name="Rechteck 6"/>
          <p:cNvSpPr>
            <a:spLocks noChangeAspect="1"/>
          </p:cNvSpPr>
          <p:nvPr/>
        </p:nvSpPr>
        <p:spPr>
          <a:xfrm>
            <a:off x="440683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8" name="Titel 1"/>
          <p:cNvSpPr>
            <a:spLocks noGrp="1"/>
          </p:cNvSpPr>
          <p:nvPr>
            <p:ph type="title" hasCustomPrompt="1"/>
          </p:nvPr>
        </p:nvSpPr>
        <p:spPr>
          <a:xfrm>
            <a:off x="575894" y="729658"/>
            <a:ext cx="11029616" cy="988332"/>
          </a:xfrm>
        </p:spPr>
        <p:txBody>
          <a:bodyPr rtlCol="0"/>
          <a:lstStyle/>
          <a:p>
            <a:pPr rtl="0"/>
            <a:r>
              <a:rPr lang="de-DE" noProof="0"/>
              <a:t>Titelmasterformat durch Klicken bearbeiten</a:t>
            </a:r>
          </a:p>
        </p:txBody>
      </p:sp>
    </p:spTree>
    <p:extLst>
      <p:ext uri="{BB962C8B-B14F-4D97-AF65-F5344CB8AC3E}">
        <p14:creationId xmlns:p14="http://schemas.microsoft.com/office/powerpoint/2010/main" val="11643182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112B84F-57B3-4CC5-9030-860002DF7D30}" type="datetime1">
              <a:rPr lang="de-DE" noProof="0" smtClean="0"/>
              <a:t>21.11.2024</a:t>
            </a:fld>
            <a:endParaRPr lang="de-DE" noProof="0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de-DE" noProof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de-DE" noProof="0" smtClean="0"/>
              <a:pPr rtl="0"/>
              <a:t>‹#›</a:t>
            </a:fld>
            <a:endParaRPr lang="de-DE" noProof="0"/>
          </a:p>
        </p:txBody>
      </p:sp>
    </p:spTree>
    <p:extLst>
      <p:ext uri="{BB962C8B-B14F-4D97-AF65-F5344CB8AC3E}">
        <p14:creationId xmlns:p14="http://schemas.microsoft.com/office/powerpoint/2010/main" val="34126904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hteck 8"/>
          <p:cNvSpPr>
            <a:spLocks noChangeAspect="1"/>
          </p:cNvSpPr>
          <p:nvPr/>
        </p:nvSpPr>
        <p:spPr>
          <a:xfrm>
            <a:off x="447817" y="5141973"/>
            <a:ext cx="11298200" cy="127470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581192" y="5262296"/>
            <a:ext cx="4909445" cy="689514"/>
          </a:xfrm>
        </p:spPr>
        <p:txBody>
          <a:bodyPr rtlCol="0" anchor="ctr"/>
          <a:lstStyle>
            <a:lvl1pPr algn="l">
              <a:defRPr sz="2000" b="0"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de-DE" noProof="0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 hasCustomPrompt="1"/>
          </p:nvPr>
        </p:nvSpPr>
        <p:spPr>
          <a:xfrm>
            <a:off x="447816" y="601200"/>
            <a:ext cx="11292840" cy="4204800"/>
          </a:xfrm>
        </p:spPr>
        <p:txBody>
          <a:bodyPr rtlCol="0"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 rtl="0"/>
            <a:r>
              <a:rPr lang="de-DE" noProof="0"/>
              <a:t>Textmasterformate bearbeiten</a:t>
            </a:r>
          </a:p>
          <a:p>
            <a:pPr lvl="1" rtl="0"/>
            <a:r>
              <a:rPr lang="de-DE" noProof="0"/>
              <a:t>Zweite Ebene</a:t>
            </a:r>
          </a:p>
          <a:p>
            <a:pPr lvl="2" rtl="0"/>
            <a:r>
              <a:rPr lang="de-DE" noProof="0"/>
              <a:t>Dritte Ebene</a:t>
            </a:r>
          </a:p>
          <a:p>
            <a:pPr lvl="3" rtl="0"/>
            <a:r>
              <a:rPr lang="de-DE" noProof="0"/>
              <a:t>Vierte Ebene</a:t>
            </a:r>
          </a:p>
          <a:p>
            <a:pPr lvl="4" rtl="0"/>
            <a:r>
              <a:rPr lang="de-DE" noProof="0"/>
              <a:t>Fünfte Ebene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 hasCustomPrompt="1"/>
          </p:nvPr>
        </p:nvSpPr>
        <p:spPr>
          <a:xfrm>
            <a:off x="5740823" y="5262296"/>
            <a:ext cx="5869987" cy="689515"/>
          </a:xfrm>
        </p:spPr>
        <p:txBody>
          <a:bodyPr rtlCol="0" anchor="ctr">
            <a:normAutofit/>
          </a:bodyPr>
          <a:lstStyle>
            <a:lvl1pPr marL="0" indent="0" algn="r">
              <a:buNone/>
              <a:defRPr sz="1100">
                <a:solidFill>
                  <a:schemeClr val="bg1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de-DE" noProof="0"/>
              <a:t>Textmasterformate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879E7381-8FDF-40EE-9279-25401C84A40A}" type="datetime1">
              <a:rPr lang="de-DE" noProof="0" smtClean="0"/>
              <a:t>21.11.2024</a:t>
            </a:fld>
            <a:endParaRPr lang="de-DE" noProof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endParaRPr lang="de-DE" noProof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D57F1E4F-1CFF-5643-939E-217C01CDF565}" type="slidenum">
              <a:rPr lang="de-DE" noProof="0" smtClean="0"/>
              <a:pPr rtl="0"/>
              <a:t>‹#›</a:t>
            </a:fld>
            <a:endParaRPr lang="de-DE" noProof="0"/>
          </a:p>
        </p:txBody>
      </p:sp>
    </p:spTree>
    <p:extLst>
      <p:ext uri="{BB962C8B-B14F-4D97-AF65-F5344CB8AC3E}">
        <p14:creationId xmlns:p14="http://schemas.microsoft.com/office/powerpoint/2010/main" val="29232962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581193" y="4693389"/>
            <a:ext cx="11029616" cy="566738"/>
          </a:xfrm>
        </p:spPr>
        <p:txBody>
          <a:bodyPr rtlCol="0" anchor="b">
            <a:normAutofit/>
          </a:bodyPr>
          <a:lstStyle>
            <a:lvl1pPr algn="l">
              <a:defRPr sz="2400" b="0">
                <a:solidFill>
                  <a:schemeClr val="accent1"/>
                </a:solidFill>
              </a:defRPr>
            </a:lvl1pPr>
          </a:lstStyle>
          <a:p>
            <a:pPr rtl="0"/>
            <a:r>
              <a:rPr lang="de-DE" noProof="0"/>
              <a:t>Titelmasterformat durch Klicken bearbeiten</a:t>
            </a:r>
          </a:p>
        </p:txBody>
      </p:sp>
      <p:sp>
        <p:nvSpPr>
          <p:cNvPr id="3" name="Bildplatzhalter 2"/>
          <p:cNvSpPr>
            <a:spLocks noGrp="1" noChangeAspect="1"/>
          </p:cNvSpPr>
          <p:nvPr>
            <p:ph type="pic" idx="1" hasCustomPrompt="1"/>
          </p:nvPr>
        </p:nvSpPr>
        <p:spPr>
          <a:xfrm>
            <a:off x="447817" y="599725"/>
            <a:ext cx="11290859" cy="3557252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de-DE" noProof="0"/>
              <a:t>Klicken Sie, um ein Bild hinzuzufügen.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 hasCustomPrompt="1"/>
          </p:nvPr>
        </p:nvSpPr>
        <p:spPr>
          <a:xfrm>
            <a:off x="581192" y="5260127"/>
            <a:ext cx="11029617" cy="598671"/>
          </a:xfrm>
        </p:spPr>
        <p:txBody>
          <a:bodyPr rtlCol="0"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de-DE" noProof="0"/>
              <a:t>Textmasterformate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B1189B38-3700-4F31-B929-FDC2A865E208}" type="datetime1">
              <a:rPr lang="de-DE" noProof="0" smtClean="0"/>
              <a:t>21.11.2024</a:t>
            </a:fld>
            <a:endParaRPr lang="de-DE" noProof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de-DE" noProof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de-DE" noProof="0" smtClean="0"/>
              <a:pPr rtl="0"/>
              <a:t>‹#›</a:t>
            </a:fld>
            <a:endParaRPr lang="de-DE" noProof="0"/>
          </a:p>
        </p:txBody>
      </p:sp>
    </p:spTree>
    <p:extLst>
      <p:ext uri="{BB962C8B-B14F-4D97-AF65-F5344CB8AC3E}">
        <p14:creationId xmlns:p14="http://schemas.microsoft.com/office/powerpoint/2010/main" val="12808037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rtl="0"/>
            <a:r>
              <a:rPr lang="de-DE" noProof="0"/>
              <a:t>Titelmasterformat durch 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581192" y="2336003"/>
            <a:ext cx="11029616" cy="352279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 rtl="0"/>
            <a:r>
              <a:rPr lang="de-DE" noProof="0"/>
              <a:t>Textmasterformate bearbeiten</a:t>
            </a:r>
          </a:p>
          <a:p>
            <a:pPr lvl="1" rtl="0"/>
            <a:r>
              <a:rPr lang="de-DE" noProof="0"/>
              <a:t>Zweite Ebene</a:t>
            </a:r>
          </a:p>
          <a:p>
            <a:pPr lvl="2" rtl="0"/>
            <a:r>
              <a:rPr lang="de-DE" noProof="0"/>
              <a:t>Dritte Ebene</a:t>
            </a:r>
          </a:p>
          <a:p>
            <a:pPr lvl="3" rtl="0"/>
            <a:r>
              <a:rPr lang="de-DE" noProof="0"/>
              <a:t>Vierte Ebene</a:t>
            </a:r>
          </a:p>
          <a:p>
            <a:pPr lvl="4" rtl="0"/>
            <a:r>
              <a:rPr lang="de-DE" noProof="0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7605951" y="5956137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pPr rtl="0"/>
            <a:fld id="{43214D96-B3C8-4F1E-B664-5DE2819FAB83}" type="datetime1">
              <a:rPr lang="de-DE" noProof="0" smtClean="0"/>
              <a:t>21.11.2024</a:t>
            </a:fld>
            <a:endParaRPr lang="de-DE" noProof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581192" y="5951811"/>
            <a:ext cx="69172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>
                <a:solidFill>
                  <a:schemeClr val="accent2"/>
                </a:solidFill>
              </a:defRPr>
            </a:lvl1pPr>
          </a:lstStyle>
          <a:p>
            <a:pPr rtl="0"/>
            <a:endParaRPr lang="de-DE" noProof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10558300" y="5956137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pPr rtl="0"/>
            <a:fld id="{D57F1E4F-1CFF-5643-939E-217C01CDF565}" type="slidenum">
              <a:rPr lang="de-DE" noProof="0" smtClean="0"/>
              <a:pPr rtl="0"/>
              <a:t>‹#›</a:t>
            </a:fld>
            <a:endParaRPr lang="de-DE" noProof="0"/>
          </a:p>
        </p:txBody>
      </p:sp>
      <p:sp>
        <p:nvSpPr>
          <p:cNvPr id="9" name="Rechteck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hteck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hteck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828555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2800" b="0" kern="1200" cap="all">
          <a:solidFill>
            <a:schemeClr val="bg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800" kern="1200">
          <a:solidFill>
            <a:schemeClr val="tx2"/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600" kern="1200">
          <a:solidFill>
            <a:schemeClr val="tx2"/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2"/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image" Target="../media/image3.jpeg"/><Relationship Id="rId7" Type="http://schemas.openxmlformats.org/officeDocument/2006/relationships/diagramColors" Target="../diagrams/colors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/Relationships>
</file>

<file path=ppt/slides/_rels/slide3.xml.rels><?xml version="1.0" encoding="UTF-8" standalone="yes"?>
<Relationships xmlns="http://schemas.openxmlformats.org/package/2006/relationships"><Relationship Id="rId8" Type="http://schemas.microsoft.com/office/2007/relationships/diagramDrawing" Target="../diagrams/drawing2.xml"/><Relationship Id="rId3" Type="http://schemas.openxmlformats.org/officeDocument/2006/relationships/image" Target="../media/image3.jpeg"/><Relationship Id="rId7" Type="http://schemas.openxmlformats.org/officeDocument/2006/relationships/diagramColors" Target="../diagrams/colors2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2.xml"/><Relationship Id="rId5" Type="http://schemas.openxmlformats.org/officeDocument/2006/relationships/diagramLayout" Target="../diagrams/layout2.xml"/><Relationship Id="rId4" Type="http://schemas.openxmlformats.org/officeDocument/2006/relationships/diagramData" Target="../diagrams/data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7" Type="http://schemas.openxmlformats.org/officeDocument/2006/relationships/image" Target="../media/image10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8" Type="http://schemas.microsoft.com/office/2007/relationships/diagramDrawing" Target="../diagrams/drawing3.xml"/><Relationship Id="rId3" Type="http://schemas.openxmlformats.org/officeDocument/2006/relationships/image" Target="../media/image3.jpeg"/><Relationship Id="rId7" Type="http://schemas.openxmlformats.org/officeDocument/2006/relationships/diagramColors" Target="../diagrams/colors3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3.xml"/><Relationship Id="rId5" Type="http://schemas.openxmlformats.org/officeDocument/2006/relationships/diagramLayout" Target="../diagrams/layout3.xml"/><Relationship Id="rId10" Type="http://schemas.openxmlformats.org/officeDocument/2006/relationships/image" Target="../media/image2.png"/><Relationship Id="rId4" Type="http://schemas.openxmlformats.org/officeDocument/2006/relationships/diagramData" Target="../diagrams/data3.xml"/><Relationship Id="rId9" Type="http://schemas.openxmlformats.org/officeDocument/2006/relationships/image" Target="../media/image11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hteck 14">
            <a:extLst>
              <a:ext uri="{FF2B5EF4-FFF2-40B4-BE49-F238E27FC236}">
                <a16:creationId xmlns:a16="http://schemas.microsoft.com/office/drawing/2014/main" id="{493D4EDA-58E0-40CC-B3CA-14CDEB349D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de-DE"/>
          </a:p>
        </p:txBody>
      </p:sp>
      <p:pic>
        <p:nvPicPr>
          <p:cNvPr id="7" name="Bild 6" descr="Digitale Verbindungen">
            <a:extLst>
              <a:ext uri="{FF2B5EF4-FFF2-40B4-BE49-F238E27FC236}">
                <a16:creationId xmlns:a16="http://schemas.microsoft.com/office/drawing/2014/main" id="{3840F91C-EDD0-4D4E-A4AB-E6C77856C88C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13265" t="9091" r="3502" b="-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grpSp>
        <p:nvGrpSpPr>
          <p:cNvPr id="17" name="Gruppieren 16">
            <a:extLst>
              <a:ext uri="{FF2B5EF4-FFF2-40B4-BE49-F238E27FC236}">
                <a16:creationId xmlns:a16="http://schemas.microsoft.com/office/drawing/2014/main" id="{AA9EB0BC-A85E-4C26-B355-5DFCEF6CCB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ChangeAspect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46534" y="453643"/>
            <a:ext cx="11298933" cy="98554"/>
            <a:chOff x="446534" y="453643"/>
            <a:chExt cx="11298933" cy="98554"/>
          </a:xfrm>
        </p:grpSpPr>
        <p:sp>
          <p:nvSpPr>
            <p:cNvPr id="18" name="Rechteck 17">
              <a:extLst>
                <a:ext uri="{FF2B5EF4-FFF2-40B4-BE49-F238E27FC236}">
                  <a16:creationId xmlns:a16="http://schemas.microsoft.com/office/drawing/2014/main" id="{3643E56B-BD42-413D-B17D-7958270F5D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6534" y="457200"/>
              <a:ext cx="3703320" cy="9499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de-DE"/>
            </a:p>
          </p:txBody>
        </p:sp>
        <p:sp>
          <p:nvSpPr>
            <p:cNvPr id="19" name="Rechteck 18">
              <a:extLst>
                <a:ext uri="{FF2B5EF4-FFF2-40B4-BE49-F238E27FC236}">
                  <a16:creationId xmlns:a16="http://schemas.microsoft.com/office/drawing/2014/main" id="{96C04F74-9467-4FA5-95DC-8D481A2974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042147" y="453643"/>
              <a:ext cx="3703320" cy="98554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de-DE"/>
            </a:p>
          </p:txBody>
        </p:sp>
        <p:sp>
          <p:nvSpPr>
            <p:cNvPr id="20" name="Rechteck 19">
              <a:extLst>
                <a:ext uri="{FF2B5EF4-FFF2-40B4-BE49-F238E27FC236}">
                  <a16:creationId xmlns:a16="http://schemas.microsoft.com/office/drawing/2014/main" id="{D73DE1C3-5C37-42E9-A3F0-256F193832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241830" y="457200"/>
              <a:ext cx="3703320" cy="9144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de-DE"/>
            </a:p>
          </p:txBody>
        </p:sp>
      </p:grpSp>
      <p:sp>
        <p:nvSpPr>
          <p:cNvPr id="22" name="Rechteck 21">
            <a:extLst>
              <a:ext uri="{FF2B5EF4-FFF2-40B4-BE49-F238E27FC236}">
                <a16:creationId xmlns:a16="http://schemas.microsoft.com/office/drawing/2014/main" id="{4A2E7EC3-E07C-46CE-9B25-41865A5068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8732" y="4428067"/>
            <a:ext cx="11260667" cy="1962497"/>
          </a:xfrm>
          <a:prstGeom prst="rect">
            <a:avLst/>
          </a:prstGeom>
          <a:solidFill>
            <a:schemeClr val="accent1">
              <a:alpha val="97000"/>
            </a:schemeClr>
          </a:solidFill>
          <a:ln w="6350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C02C5318-1A1E-49D0-B2E2-A4B0FA9E8A4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81191" y="4572000"/>
            <a:ext cx="10993549" cy="895244"/>
          </a:xfrm>
          <a:effectLst>
            <a:outerShdw blurRad="63500" dist="38100" dir="2700000">
              <a:srgbClr val="000000">
                <a:alpha val="40000"/>
              </a:srgbClr>
            </a:outerShdw>
            <a:reflection stA="40000" endPos="54000" dist="50800" dir="5400000" sy="-100000" algn="bl" rotWithShape="0"/>
          </a:effectLst>
        </p:spPr>
        <p:txBody>
          <a:bodyPr rtlCol="0">
            <a:noAutofit/>
          </a:bodyPr>
          <a:lstStyle/>
          <a:p>
            <a:r>
              <a:rPr lang="de-DE" sz="6000" dirty="0" err="1">
                <a:solidFill>
                  <a:schemeClr val="bg1"/>
                </a:solidFill>
                <a:latin typeface="Calibri"/>
                <a:ea typeface="Calibri"/>
                <a:cs typeface="Calibri"/>
              </a:rPr>
              <a:t>ZXdata</a:t>
            </a:r>
            <a:r>
              <a:rPr lang="de-DE" sz="6000" dirty="0">
                <a:solidFill>
                  <a:schemeClr val="bg1"/>
                </a:solidFill>
                <a:latin typeface="Calibri"/>
                <a:ea typeface="Calibri"/>
                <a:cs typeface="Calibri"/>
              </a:rPr>
              <a:t> </a:t>
            </a:r>
            <a:r>
              <a:rPr lang="de-DE" sz="6000" dirty="0" err="1">
                <a:solidFill>
                  <a:schemeClr val="bg1"/>
                </a:solidFill>
                <a:latin typeface="Calibri"/>
                <a:ea typeface="Calibri"/>
                <a:cs typeface="Calibri"/>
              </a:rPr>
              <a:t>labs</a:t>
            </a:r>
            <a:endParaRPr lang="de-DE" sz="6000" dirty="0" err="1">
              <a:solidFill>
                <a:schemeClr val="bg1"/>
              </a:solidFill>
              <a:latin typeface="Calibri"/>
              <a:cs typeface="Calibri"/>
            </a:endParaRP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48B6CF59-4E5B-494D-A2F7-97ADD01E649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81194" y="5467246"/>
            <a:ext cx="10993546" cy="484822"/>
          </a:xfrm>
        </p:spPr>
        <p:txBody>
          <a:bodyPr rtlCol="0">
            <a:normAutofit/>
          </a:bodyPr>
          <a:lstStyle/>
          <a:p>
            <a:r>
              <a:rPr lang="de-DE" dirty="0">
                <a:solidFill>
                  <a:srgbClr val="7CEBFF"/>
                </a:solidFill>
              </a:rPr>
              <a:t>Challenge: Thread-X</a:t>
            </a:r>
          </a:p>
        </p:txBody>
      </p:sp>
      <p:pic>
        <p:nvPicPr>
          <p:cNvPr id="4" name="Picture 3" descr="A yellow and white logo&#10;&#10;Description automatically generated">
            <a:extLst>
              <a:ext uri="{FF2B5EF4-FFF2-40B4-BE49-F238E27FC236}">
                <a16:creationId xmlns:a16="http://schemas.microsoft.com/office/drawing/2014/main" id="{0225484F-0828-46D6-ADFF-4C3F162AB2C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093350" y="828566"/>
            <a:ext cx="2483643" cy="25470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770071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hteck 12">
            <a:extLst>
              <a:ext uri="{FF2B5EF4-FFF2-40B4-BE49-F238E27FC236}">
                <a16:creationId xmlns:a16="http://schemas.microsoft.com/office/drawing/2014/main" id="{4AE9D071-98CF-435C-BD2B-976514544D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de-DE"/>
          </a:p>
        </p:txBody>
      </p:sp>
      <p:pic>
        <p:nvPicPr>
          <p:cNvPr id="8" name="Inhaltsplatzhalter 4" descr="Digitale Zahlen">
            <a:extLst>
              <a:ext uri="{FF2B5EF4-FFF2-40B4-BE49-F238E27FC236}">
                <a16:creationId xmlns:a16="http://schemas.microsoft.com/office/drawing/2014/main" id="{EA70616B-E344-4856-8DF9-707C26236613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10681" r="9091" b="1271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grpSp>
        <p:nvGrpSpPr>
          <p:cNvPr id="15" name="Gruppieren 14">
            <a:extLst>
              <a:ext uri="{FF2B5EF4-FFF2-40B4-BE49-F238E27FC236}">
                <a16:creationId xmlns:a16="http://schemas.microsoft.com/office/drawing/2014/main" id="{D619FC33-16ED-4246-9596-BEFEB55E4C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ChangeAspect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38067" y="457200"/>
            <a:ext cx="7507083" cy="5935132"/>
            <a:chOff x="438067" y="457200"/>
            <a:chExt cx="7507083" cy="5935132"/>
          </a:xfrm>
        </p:grpSpPr>
        <p:sp>
          <p:nvSpPr>
            <p:cNvPr id="16" name="Rechteck 15">
              <a:extLst>
                <a:ext uri="{FF2B5EF4-FFF2-40B4-BE49-F238E27FC236}">
                  <a16:creationId xmlns:a16="http://schemas.microsoft.com/office/drawing/2014/main" id="{2EEA80E1-F99F-4009-837F-2F72F8A5D58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8067" y="618067"/>
              <a:ext cx="7503665" cy="5774265"/>
            </a:xfrm>
            <a:prstGeom prst="rect">
              <a:avLst/>
            </a:prstGeom>
            <a:solidFill>
              <a:schemeClr val="accent1">
                <a:alpha val="97000"/>
              </a:schemeClr>
            </a:solidFill>
            <a:ln w="635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de-DE"/>
            </a:p>
          </p:txBody>
        </p:sp>
        <p:sp>
          <p:nvSpPr>
            <p:cNvPr id="17" name="Rechteck 16">
              <a:extLst>
                <a:ext uri="{FF2B5EF4-FFF2-40B4-BE49-F238E27FC236}">
                  <a16:creationId xmlns:a16="http://schemas.microsoft.com/office/drawing/2014/main" id="{0230AF9A-4641-4BD8-9F95-9607CD3040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8068" y="457200"/>
              <a:ext cx="3703320" cy="9499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de-DE"/>
            </a:p>
          </p:txBody>
        </p:sp>
        <p:sp>
          <p:nvSpPr>
            <p:cNvPr id="18" name="Rechteck 17">
              <a:extLst>
                <a:ext uri="{FF2B5EF4-FFF2-40B4-BE49-F238E27FC236}">
                  <a16:creationId xmlns:a16="http://schemas.microsoft.com/office/drawing/2014/main" id="{8703D4EC-9389-41B6-B88B-B6FDC8CD33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241830" y="457200"/>
              <a:ext cx="3703320" cy="9144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de-DE"/>
            </a:p>
          </p:txBody>
        </p:sp>
      </p:grpSp>
      <p:graphicFrame>
        <p:nvGraphicFramePr>
          <p:cNvPr id="6" name="Inhaltsplatzhalter 5" descr="SmartArt">
            <a:extLst>
              <a:ext uri="{FF2B5EF4-FFF2-40B4-BE49-F238E27FC236}">
                <a16:creationId xmlns:a16="http://schemas.microsoft.com/office/drawing/2014/main" id="{BF629521-FFD2-45DA-9D1D-A5F09BD5A2D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743061763"/>
              </p:ext>
            </p:extLst>
          </p:nvPr>
        </p:nvGraphicFramePr>
        <p:xfrm>
          <a:off x="719571" y="2198254"/>
          <a:ext cx="6854248" cy="35639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4" name="Titel 3">
            <a:extLst>
              <a:ext uri="{FF2B5EF4-FFF2-40B4-BE49-F238E27FC236}">
                <a16:creationId xmlns:a16="http://schemas.microsoft.com/office/drawing/2014/main" id="{FE34E3D0-74C1-F616-D0A5-FEBE7EAF19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2400" b="1" err="1">
                <a:ea typeface="+mj-lt"/>
                <a:cs typeface="+mj-lt"/>
              </a:rPr>
              <a:t>Current</a:t>
            </a:r>
            <a:r>
              <a:rPr lang="de-DE" sz="2400" b="1" dirty="0">
                <a:ea typeface="+mj-lt"/>
                <a:cs typeface="+mj-lt"/>
              </a:rPr>
              <a:t> Problems </a:t>
            </a:r>
            <a:r>
              <a:rPr lang="de-DE" sz="2400" b="1" err="1">
                <a:ea typeface="+mj-lt"/>
                <a:cs typeface="+mj-lt"/>
              </a:rPr>
              <a:t>We</a:t>
            </a:r>
            <a:r>
              <a:rPr lang="de-DE" sz="2400" b="1" dirty="0">
                <a:ea typeface="+mj-lt"/>
                <a:cs typeface="+mj-lt"/>
              </a:rPr>
              <a:t> Want </a:t>
            </a:r>
            <a:r>
              <a:rPr lang="de-DE" sz="2400" b="1" err="1">
                <a:ea typeface="+mj-lt"/>
                <a:cs typeface="+mj-lt"/>
              </a:rPr>
              <a:t>to</a:t>
            </a:r>
            <a:r>
              <a:rPr lang="de-DE" sz="2400" b="1" dirty="0">
                <a:ea typeface="+mj-lt"/>
                <a:cs typeface="+mj-lt"/>
              </a:rPr>
              <a:t> </a:t>
            </a:r>
            <a:r>
              <a:rPr lang="de-DE" sz="2400" b="1" err="1">
                <a:ea typeface="+mj-lt"/>
                <a:cs typeface="+mj-lt"/>
              </a:rPr>
              <a:t>Solve</a:t>
            </a:r>
            <a:r>
              <a:rPr lang="de-DE" sz="2400" b="1" dirty="0">
                <a:ea typeface="+mj-lt"/>
                <a:cs typeface="+mj-lt"/>
              </a:rPr>
              <a:t>:</a:t>
            </a:r>
            <a:endParaRPr lang="en-US" sz="2400" b="1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5CAEBAE-DDAA-456D-BD18-DC443DF15B3D}"/>
              </a:ext>
            </a:extLst>
          </p:cNvPr>
          <p:cNvSpPr txBox="1"/>
          <p:nvPr/>
        </p:nvSpPr>
        <p:spPr>
          <a:xfrm>
            <a:off x="721710" y="1860331"/>
            <a:ext cx="6850993" cy="286232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b="1" dirty="0">
                <a:solidFill>
                  <a:schemeClr val="bg1"/>
                </a:solidFill>
                <a:ea typeface="+mn-lt"/>
                <a:cs typeface="+mn-lt"/>
              </a:rPr>
              <a:t>1. Communication Gaps:</a:t>
            </a:r>
            <a:endParaRPr lang="en-US" dirty="0">
              <a:solidFill>
                <a:schemeClr val="bg1"/>
              </a:solidFill>
              <a:ea typeface="+mn-lt"/>
              <a:cs typeface="+mn-lt"/>
            </a:endParaRPr>
          </a:p>
          <a:p>
            <a:pPr marL="285750" indent="-285750">
              <a:buFont typeface="Arial"/>
              <a:buChar char="•"/>
            </a:pPr>
            <a:r>
              <a:rPr lang="en-US" dirty="0">
                <a:solidFill>
                  <a:schemeClr val="bg1"/>
                </a:solidFill>
                <a:ea typeface="+mn-lt"/>
                <a:cs typeface="+mn-lt"/>
              </a:rPr>
              <a:t>No seamless connectivity across controls, HPC, cloud, and mobile platforms.</a:t>
            </a:r>
          </a:p>
          <a:p>
            <a:r>
              <a:rPr lang="en-US" b="1" dirty="0">
                <a:solidFill>
                  <a:schemeClr val="bg1"/>
                </a:solidFill>
                <a:ea typeface="+mn-lt"/>
                <a:cs typeface="+mn-lt"/>
              </a:rPr>
              <a:t>2. Lack of Standardization:</a:t>
            </a:r>
            <a:endParaRPr lang="en-US" dirty="0">
              <a:solidFill>
                <a:schemeClr val="bg1"/>
              </a:solidFill>
              <a:ea typeface="+mn-lt"/>
              <a:cs typeface="+mn-lt"/>
            </a:endParaRPr>
          </a:p>
          <a:p>
            <a:pPr marL="285750" indent="-285750">
              <a:buFont typeface="Arial"/>
              <a:buChar char="•"/>
            </a:pPr>
            <a:r>
              <a:rPr lang="en-US" dirty="0">
                <a:solidFill>
                  <a:schemeClr val="bg1"/>
                </a:solidFill>
                <a:ea typeface="+mn-lt"/>
                <a:cs typeface="+mn-lt"/>
              </a:rPr>
              <a:t>No unified data model to standardize vehicle interfaces.</a:t>
            </a:r>
          </a:p>
          <a:p>
            <a:r>
              <a:rPr lang="en-US" b="1" dirty="0">
                <a:solidFill>
                  <a:schemeClr val="bg1"/>
                </a:solidFill>
                <a:ea typeface="+mn-lt"/>
                <a:cs typeface="+mn-lt"/>
              </a:rPr>
              <a:t>3. Limited Scalability:</a:t>
            </a:r>
            <a:endParaRPr lang="en-US" dirty="0">
              <a:solidFill>
                <a:schemeClr val="bg1"/>
              </a:solidFill>
              <a:ea typeface="+mn-lt"/>
              <a:cs typeface="+mn-lt"/>
            </a:endParaRPr>
          </a:p>
          <a:p>
            <a:pPr marL="285750" indent="-285750">
              <a:buFont typeface="Arial"/>
              <a:buChar char="•"/>
            </a:pPr>
            <a:r>
              <a:rPr lang="en-US" dirty="0">
                <a:solidFill>
                  <a:schemeClr val="bg1"/>
                </a:solidFill>
                <a:ea typeface="+mn-lt"/>
                <a:cs typeface="+mn-lt"/>
              </a:rPr>
              <a:t>Existing frameworks can't easily adapt to new features.</a:t>
            </a:r>
          </a:p>
          <a:p>
            <a:r>
              <a:rPr lang="en-US" b="1" dirty="0">
                <a:solidFill>
                  <a:schemeClr val="bg1"/>
                </a:solidFill>
                <a:ea typeface="+mn-lt"/>
                <a:cs typeface="+mn-lt"/>
              </a:rPr>
              <a:t>4. Update Misalignment:</a:t>
            </a:r>
            <a:endParaRPr lang="en-US" dirty="0">
              <a:solidFill>
                <a:schemeClr val="bg1"/>
              </a:solidFill>
              <a:ea typeface="+mn-lt"/>
              <a:cs typeface="+mn-lt"/>
            </a:endParaRPr>
          </a:p>
          <a:p>
            <a:pPr marL="285750" indent="-285750">
              <a:buFont typeface="Arial"/>
              <a:buChar char="•"/>
            </a:pPr>
            <a:r>
              <a:rPr lang="en-US" dirty="0">
                <a:solidFill>
                  <a:schemeClr val="bg1"/>
                </a:solidFill>
                <a:ea typeface="+mn-lt"/>
                <a:cs typeface="+mn-lt"/>
              </a:rPr>
              <a:t>Cloud and vehicle updates risk compatibility issues.</a:t>
            </a:r>
          </a:p>
          <a:p>
            <a:endParaRPr lang="en-US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0932200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hteck 12">
            <a:extLst>
              <a:ext uri="{FF2B5EF4-FFF2-40B4-BE49-F238E27FC236}">
                <a16:creationId xmlns:a16="http://schemas.microsoft.com/office/drawing/2014/main" id="{4AE9D071-98CF-435C-BD2B-976514544D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de-DE"/>
          </a:p>
        </p:txBody>
      </p:sp>
      <p:pic>
        <p:nvPicPr>
          <p:cNvPr id="8" name="Inhaltsplatzhalter 4" descr="Digitale Zahlen">
            <a:extLst>
              <a:ext uri="{FF2B5EF4-FFF2-40B4-BE49-F238E27FC236}">
                <a16:creationId xmlns:a16="http://schemas.microsoft.com/office/drawing/2014/main" id="{EA70616B-E344-4856-8DF9-707C26236613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10681" r="9091" b="1271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grpSp>
        <p:nvGrpSpPr>
          <p:cNvPr id="15" name="Gruppieren 14">
            <a:extLst>
              <a:ext uri="{FF2B5EF4-FFF2-40B4-BE49-F238E27FC236}">
                <a16:creationId xmlns:a16="http://schemas.microsoft.com/office/drawing/2014/main" id="{D619FC33-16ED-4246-9596-BEFEB55E4C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ChangeAspect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38067" y="457200"/>
            <a:ext cx="7507083" cy="5935132"/>
            <a:chOff x="438067" y="457200"/>
            <a:chExt cx="7507083" cy="5935132"/>
          </a:xfrm>
        </p:grpSpPr>
        <p:sp>
          <p:nvSpPr>
            <p:cNvPr id="16" name="Rechteck 15">
              <a:extLst>
                <a:ext uri="{FF2B5EF4-FFF2-40B4-BE49-F238E27FC236}">
                  <a16:creationId xmlns:a16="http://schemas.microsoft.com/office/drawing/2014/main" id="{2EEA80E1-F99F-4009-837F-2F72F8A5D58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8067" y="618067"/>
              <a:ext cx="7503665" cy="5774265"/>
            </a:xfrm>
            <a:prstGeom prst="rect">
              <a:avLst/>
            </a:prstGeom>
            <a:solidFill>
              <a:schemeClr val="accent1">
                <a:alpha val="97000"/>
              </a:schemeClr>
            </a:solidFill>
            <a:ln w="635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de-DE"/>
            </a:p>
          </p:txBody>
        </p:sp>
        <p:sp>
          <p:nvSpPr>
            <p:cNvPr id="17" name="Rechteck 16">
              <a:extLst>
                <a:ext uri="{FF2B5EF4-FFF2-40B4-BE49-F238E27FC236}">
                  <a16:creationId xmlns:a16="http://schemas.microsoft.com/office/drawing/2014/main" id="{0230AF9A-4641-4BD8-9F95-9607CD3040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8068" y="457200"/>
              <a:ext cx="3703320" cy="9499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de-DE"/>
            </a:p>
          </p:txBody>
        </p:sp>
        <p:sp>
          <p:nvSpPr>
            <p:cNvPr id="18" name="Rechteck 17">
              <a:extLst>
                <a:ext uri="{FF2B5EF4-FFF2-40B4-BE49-F238E27FC236}">
                  <a16:creationId xmlns:a16="http://schemas.microsoft.com/office/drawing/2014/main" id="{8703D4EC-9389-41B6-B88B-B6FDC8CD33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241830" y="457200"/>
              <a:ext cx="3703320" cy="9144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de-DE"/>
            </a:p>
          </p:txBody>
        </p:sp>
      </p:grpSp>
      <p:graphicFrame>
        <p:nvGraphicFramePr>
          <p:cNvPr id="6" name="Inhaltsplatzhalter 5" descr="SmartArt">
            <a:extLst>
              <a:ext uri="{FF2B5EF4-FFF2-40B4-BE49-F238E27FC236}">
                <a16:creationId xmlns:a16="http://schemas.microsoft.com/office/drawing/2014/main" id="{BF629521-FFD2-45DA-9D1D-A5F09BD5A2D9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719571" y="2198254"/>
          <a:ext cx="6854248" cy="35639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4" name="Titel 3">
            <a:extLst>
              <a:ext uri="{FF2B5EF4-FFF2-40B4-BE49-F238E27FC236}">
                <a16:creationId xmlns:a16="http://schemas.microsoft.com/office/drawing/2014/main" id="{FE34E3D0-74C1-F616-D0A5-FEBE7EAF19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br>
              <a:rPr lang="en-US" sz="2400" b="1" dirty="0">
                <a:ea typeface="+mj-lt"/>
                <a:cs typeface="+mj-lt"/>
              </a:rPr>
            </a:br>
            <a:r>
              <a:rPr lang="en-US" sz="2400" b="1" dirty="0">
                <a:ea typeface="+mj-lt"/>
                <a:cs typeface="+mj-lt"/>
              </a:rPr>
              <a:t>Solutions &amp; Target Goals</a:t>
            </a:r>
            <a:endParaRPr lang="de-DE" sz="2400">
              <a:solidFill>
                <a:srgbClr val="000000"/>
              </a:solidFill>
              <a:ea typeface="+mj-lt"/>
              <a:cs typeface="+mj-lt"/>
            </a:endParaRPr>
          </a:p>
          <a:p>
            <a:endParaRPr lang="de-DE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5CAEBAE-DDAA-456D-BD18-DC443DF15B3D}"/>
              </a:ext>
            </a:extLst>
          </p:cNvPr>
          <p:cNvSpPr txBox="1"/>
          <p:nvPr/>
        </p:nvSpPr>
        <p:spPr>
          <a:xfrm>
            <a:off x="721710" y="1860331"/>
            <a:ext cx="6850993" cy="397031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b="1" dirty="0">
                <a:solidFill>
                  <a:schemeClr val="bg1"/>
                </a:solidFill>
                <a:ea typeface="+mn-lt"/>
                <a:cs typeface="+mn-lt"/>
              </a:rPr>
              <a:t>1. Communication Framework:</a:t>
            </a:r>
            <a:endParaRPr lang="en-US" dirty="0">
              <a:solidFill>
                <a:schemeClr val="bg1"/>
              </a:solidFill>
              <a:ea typeface="+mn-lt"/>
              <a:cs typeface="+mn-lt"/>
            </a:endParaRPr>
          </a:p>
          <a:p>
            <a:pPr marL="285750" indent="-285750">
              <a:buFont typeface="Arial,Sans-Serif"/>
              <a:buChar char="•"/>
            </a:pPr>
            <a:r>
              <a:rPr lang="en-US" dirty="0">
                <a:solidFill>
                  <a:schemeClr val="bg1"/>
                </a:solidFill>
                <a:ea typeface="+mn-lt"/>
                <a:cs typeface="+mn-lt"/>
              </a:rPr>
              <a:t>Develop a transport abstraction layer to support flexible communication protocols like MQTT.</a:t>
            </a:r>
          </a:p>
          <a:p>
            <a:r>
              <a:rPr lang="en-US" b="1" dirty="0">
                <a:solidFill>
                  <a:schemeClr val="bg1"/>
                </a:solidFill>
                <a:ea typeface="+mn-lt"/>
                <a:cs typeface="+mn-lt"/>
              </a:rPr>
              <a:t>2. Unified Data Model:</a:t>
            </a:r>
            <a:endParaRPr lang="en-US" dirty="0">
              <a:solidFill>
                <a:schemeClr val="bg1"/>
              </a:solidFill>
              <a:ea typeface="+mn-lt"/>
              <a:cs typeface="+mn-lt"/>
            </a:endParaRPr>
          </a:p>
          <a:p>
            <a:pPr marL="285750" indent="-285750">
              <a:buFont typeface="Arial,Sans-Serif"/>
              <a:buChar char="•"/>
            </a:pPr>
            <a:r>
              <a:rPr lang="en-US" dirty="0">
                <a:solidFill>
                  <a:schemeClr val="bg1"/>
                </a:solidFill>
                <a:ea typeface="+mn-lt"/>
                <a:cs typeface="+mn-lt"/>
              </a:rPr>
              <a:t>Standardize interfaces with a global namespace, enabling publish/subscribe and request/response mechanisms.</a:t>
            </a:r>
          </a:p>
          <a:p>
            <a:r>
              <a:rPr lang="en-US" b="1" dirty="0">
                <a:solidFill>
                  <a:schemeClr val="bg1"/>
                </a:solidFill>
                <a:ea typeface="+mn-lt"/>
                <a:cs typeface="+mn-lt"/>
              </a:rPr>
              <a:t>3. Modular Architecture:</a:t>
            </a:r>
            <a:endParaRPr lang="en-US" dirty="0">
              <a:solidFill>
                <a:schemeClr val="bg1"/>
              </a:solidFill>
              <a:ea typeface="+mn-lt"/>
              <a:cs typeface="+mn-lt"/>
            </a:endParaRPr>
          </a:p>
          <a:p>
            <a:pPr marL="285750" indent="-285750">
              <a:buFont typeface="Arial,Sans-Serif"/>
              <a:buChar char="•"/>
            </a:pPr>
            <a:r>
              <a:rPr lang="en-US" b="1" dirty="0">
                <a:solidFill>
                  <a:schemeClr val="bg1"/>
                </a:solidFill>
                <a:ea typeface="+mn-lt"/>
                <a:cs typeface="+mn-lt"/>
              </a:rPr>
              <a:t>ECU Abstraction:</a:t>
            </a:r>
            <a:r>
              <a:rPr lang="en-US" dirty="0">
                <a:solidFill>
                  <a:schemeClr val="bg1"/>
                </a:solidFill>
                <a:ea typeface="+mn-lt"/>
                <a:cs typeface="+mn-lt"/>
              </a:rPr>
              <a:t> Simplify hardware interactions.</a:t>
            </a:r>
          </a:p>
          <a:p>
            <a:pPr marL="285750" indent="-285750">
              <a:buFont typeface="Arial,Sans-Serif"/>
              <a:buChar char="•"/>
            </a:pPr>
            <a:r>
              <a:rPr lang="en-US" b="1" dirty="0">
                <a:solidFill>
                  <a:schemeClr val="bg1"/>
                </a:solidFill>
                <a:ea typeface="+mn-lt"/>
                <a:cs typeface="+mn-lt"/>
              </a:rPr>
              <a:t>Service Abstraction:</a:t>
            </a:r>
            <a:r>
              <a:rPr lang="en-US" dirty="0">
                <a:solidFill>
                  <a:schemeClr val="bg1"/>
                </a:solidFill>
                <a:ea typeface="+mn-lt"/>
                <a:cs typeface="+mn-lt"/>
              </a:rPr>
              <a:t> Aggregate services for advanced vehicle functionalities.</a:t>
            </a:r>
          </a:p>
          <a:p>
            <a:r>
              <a:rPr lang="en-US" b="1" dirty="0">
                <a:solidFill>
                  <a:schemeClr val="bg1"/>
                </a:solidFill>
                <a:ea typeface="+mn-lt"/>
                <a:cs typeface="+mn-lt"/>
              </a:rPr>
              <a:t>4. Forward Compatibility:</a:t>
            </a:r>
            <a:endParaRPr lang="en-US" dirty="0">
              <a:solidFill>
                <a:schemeClr val="bg1"/>
              </a:solidFill>
              <a:ea typeface="+mn-lt"/>
              <a:cs typeface="+mn-lt"/>
            </a:endParaRPr>
          </a:p>
          <a:p>
            <a:pPr marL="285750" indent="-285750">
              <a:buFont typeface="Arial,Sans-Serif"/>
              <a:buChar char="•"/>
            </a:pPr>
            <a:r>
              <a:rPr lang="en-US" dirty="0">
                <a:solidFill>
                  <a:schemeClr val="bg1"/>
                </a:solidFill>
                <a:ea typeface="+mn-lt"/>
                <a:cs typeface="+mn-lt"/>
              </a:rPr>
              <a:t>Support asynchronous updates between cloud and vehicles.</a:t>
            </a:r>
          </a:p>
          <a:p>
            <a:endParaRPr lang="en-US" dirty="0">
              <a:solidFill>
                <a:srgbClr val="000000"/>
              </a:solidFill>
              <a:ea typeface="+mn-lt"/>
              <a:cs typeface="+mn-lt"/>
            </a:endParaRPr>
          </a:p>
          <a:p>
            <a:endParaRPr lang="en-US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8496361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A3F2DB-71B6-97C8-68AC-EDC36875B0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Architecture</a:t>
            </a:r>
          </a:p>
        </p:txBody>
      </p:sp>
      <p:pic>
        <p:nvPicPr>
          <p:cNvPr id="4" name="Content Placeholder 3" descr="A green circuit board with many small objects&#10;&#10;Description automatically generated">
            <a:extLst>
              <a:ext uri="{FF2B5EF4-FFF2-40B4-BE49-F238E27FC236}">
                <a16:creationId xmlns:a16="http://schemas.microsoft.com/office/drawing/2014/main" id="{30668D93-95FD-7BD0-019D-23CE5439A50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 rot="5400000">
            <a:off x="4488793" y="3148716"/>
            <a:ext cx="3205655" cy="210972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8" name="Picture 7" descr="A blue circuit board with many small chips&#10;&#10;Description automatically generated">
            <a:extLst>
              <a:ext uri="{FF2B5EF4-FFF2-40B4-BE49-F238E27FC236}">
                <a16:creationId xmlns:a16="http://schemas.microsoft.com/office/drawing/2014/main" id="{8C51AF72-DA09-339E-D5ED-6FE5D7FE40A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21379" y="3009619"/>
            <a:ext cx="2592552" cy="17409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9" name="Picture 8" descr="A blue circuit board with many small chips&#10;&#10;Description automatically generated">
            <a:extLst>
              <a:ext uri="{FF2B5EF4-FFF2-40B4-BE49-F238E27FC236}">
                <a16:creationId xmlns:a16="http://schemas.microsoft.com/office/drawing/2014/main" id="{E63C8CAA-87C9-D2D9-5D79-1A7EAF56F29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6690" y="3009618"/>
            <a:ext cx="2601311" cy="174965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0F943DE3-3238-DF8C-D629-08202AF0138E}"/>
              </a:ext>
            </a:extLst>
          </p:cNvPr>
          <p:cNvSpPr txBox="1"/>
          <p:nvPr/>
        </p:nvSpPr>
        <p:spPr>
          <a:xfrm>
            <a:off x="9091448" y="4983655"/>
            <a:ext cx="1751723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dirty="0"/>
              <a:t>ECU_</a:t>
            </a:r>
          </a:p>
          <a:p>
            <a:r>
              <a:rPr lang="en-US" dirty="0" err="1"/>
              <a:t>Fan_Speed</a:t>
            </a:r>
            <a:r>
              <a:rPr lang="en-US" dirty="0"/>
              <a:t> 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C8EA0966-3217-EAE7-FA94-521F3133F87F}"/>
              </a:ext>
            </a:extLst>
          </p:cNvPr>
          <p:cNvSpPr txBox="1"/>
          <p:nvPr/>
        </p:nvSpPr>
        <p:spPr>
          <a:xfrm>
            <a:off x="446689" y="4983655"/>
            <a:ext cx="2601309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dirty="0"/>
              <a:t>ECU_</a:t>
            </a:r>
          </a:p>
          <a:p>
            <a:r>
              <a:rPr lang="en-US" dirty="0" err="1"/>
              <a:t>Temperature_Sensor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FAB7724C-6BB5-3230-2970-7CBE15CEF3B6}"/>
              </a:ext>
            </a:extLst>
          </p:cNvPr>
          <p:cNvSpPr txBox="1"/>
          <p:nvPr/>
        </p:nvSpPr>
        <p:spPr>
          <a:xfrm>
            <a:off x="5141309" y="2128344"/>
            <a:ext cx="2014483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dirty="0"/>
              <a:t>HPC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86587965-DD0C-5C4B-E007-1BCCEDD214D1}"/>
              </a:ext>
            </a:extLst>
          </p:cNvPr>
          <p:cNvSpPr txBox="1"/>
          <p:nvPr/>
        </p:nvSpPr>
        <p:spPr>
          <a:xfrm>
            <a:off x="3650302" y="3347831"/>
            <a:ext cx="861046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dirty="0"/>
              <a:t>MQTT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70AC8A27-4091-819B-005E-05D6E33259FD}"/>
              </a:ext>
            </a:extLst>
          </p:cNvPr>
          <p:cNvSpPr txBox="1"/>
          <p:nvPr/>
        </p:nvSpPr>
        <p:spPr>
          <a:xfrm>
            <a:off x="7742617" y="3433376"/>
            <a:ext cx="2014483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dirty="0"/>
              <a:t>MQTT</a:t>
            </a:r>
          </a:p>
        </p:txBody>
      </p:sp>
      <p:sp>
        <p:nvSpPr>
          <p:cNvPr id="24" name="Arrow: Right 23">
            <a:extLst>
              <a:ext uri="{FF2B5EF4-FFF2-40B4-BE49-F238E27FC236}">
                <a16:creationId xmlns:a16="http://schemas.microsoft.com/office/drawing/2014/main" id="{C36AF648-D42C-B6ED-994E-620A2E4B5B8E}"/>
              </a:ext>
            </a:extLst>
          </p:cNvPr>
          <p:cNvSpPr/>
          <p:nvPr/>
        </p:nvSpPr>
        <p:spPr>
          <a:xfrm>
            <a:off x="3275724" y="3801241"/>
            <a:ext cx="1611586" cy="175172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Arrow: Right 24">
            <a:extLst>
              <a:ext uri="{FF2B5EF4-FFF2-40B4-BE49-F238E27FC236}">
                <a16:creationId xmlns:a16="http://schemas.microsoft.com/office/drawing/2014/main" id="{D93CAA6C-8E37-B2C5-DA22-2B837B0AB36C}"/>
              </a:ext>
            </a:extLst>
          </p:cNvPr>
          <p:cNvSpPr/>
          <p:nvPr/>
        </p:nvSpPr>
        <p:spPr>
          <a:xfrm>
            <a:off x="7313447" y="3827515"/>
            <a:ext cx="1611586" cy="175172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Arrow: Right 2">
            <a:extLst>
              <a:ext uri="{FF2B5EF4-FFF2-40B4-BE49-F238E27FC236}">
                <a16:creationId xmlns:a16="http://schemas.microsoft.com/office/drawing/2014/main" id="{BC23C134-0549-C335-0847-CEA7C0DC2B33}"/>
              </a:ext>
            </a:extLst>
          </p:cNvPr>
          <p:cNvSpPr/>
          <p:nvPr/>
        </p:nvSpPr>
        <p:spPr>
          <a:xfrm rot="10800000">
            <a:off x="3265285" y="4077856"/>
            <a:ext cx="1611586" cy="175172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1F76313-0ECF-543D-4BC8-C2F88F03C56F}"/>
              </a:ext>
            </a:extLst>
          </p:cNvPr>
          <p:cNvSpPr txBox="1"/>
          <p:nvPr/>
        </p:nvSpPr>
        <p:spPr>
          <a:xfrm>
            <a:off x="3650301" y="4376008"/>
            <a:ext cx="861046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/>
              <a:t>Rx/Tx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6FF320B-B194-59C1-52B9-DEBD0EBD9149}"/>
              </a:ext>
            </a:extLst>
          </p:cNvPr>
          <p:cNvSpPr txBox="1"/>
          <p:nvPr/>
        </p:nvSpPr>
        <p:spPr>
          <a:xfrm>
            <a:off x="7742136" y="4365569"/>
            <a:ext cx="861046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/>
              <a:t>Rx/Tx</a:t>
            </a:r>
          </a:p>
        </p:txBody>
      </p:sp>
      <p:sp>
        <p:nvSpPr>
          <p:cNvPr id="11" name="Arrow: Right 10">
            <a:extLst>
              <a:ext uri="{FF2B5EF4-FFF2-40B4-BE49-F238E27FC236}">
                <a16:creationId xmlns:a16="http://schemas.microsoft.com/office/drawing/2014/main" id="{C9FA6F03-1703-88FA-61E1-4A60E1D0E1E1}"/>
              </a:ext>
            </a:extLst>
          </p:cNvPr>
          <p:cNvSpPr/>
          <p:nvPr/>
        </p:nvSpPr>
        <p:spPr>
          <a:xfrm rot="10800000">
            <a:off x="7304928" y="4093513"/>
            <a:ext cx="1611586" cy="175172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839039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raphic 9">
            <a:extLst>
              <a:ext uri="{FF2B5EF4-FFF2-40B4-BE49-F238E27FC236}">
                <a16:creationId xmlns:a16="http://schemas.microsoft.com/office/drawing/2014/main" id="{F504BA9D-E91A-90EB-9818-7502D497B99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35421" y="513258"/>
            <a:ext cx="10084675" cy="7609487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4A3F2DB-71B6-97C8-68AC-EDC36875B0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Architecture</a:t>
            </a:r>
          </a:p>
        </p:txBody>
      </p:sp>
      <p:pic>
        <p:nvPicPr>
          <p:cNvPr id="4" name="Content Placeholder 3" descr="A green circuit board with many small objects&#10;&#10;Description automatically generated">
            <a:extLst>
              <a:ext uri="{FF2B5EF4-FFF2-40B4-BE49-F238E27FC236}">
                <a16:creationId xmlns:a16="http://schemas.microsoft.com/office/drawing/2014/main" id="{30668D93-95FD-7BD0-019D-23CE5439A50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4624551" y="3766199"/>
            <a:ext cx="1996966" cy="131268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5" name="Picture 4" descr="A blue circuit board with many small chips&#10;&#10;Description automatically generated">
            <a:extLst>
              <a:ext uri="{FF2B5EF4-FFF2-40B4-BE49-F238E27FC236}">
                <a16:creationId xmlns:a16="http://schemas.microsoft.com/office/drawing/2014/main" id="{86EFA865-EF8C-2B42-9695-E09CFB4D1AE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172138" y="4936515"/>
            <a:ext cx="1059794" cy="71614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8" name="Picture 7" descr="A blue circuit board with many small chips&#10;&#10;Description automatically generated">
            <a:extLst>
              <a:ext uri="{FF2B5EF4-FFF2-40B4-BE49-F238E27FC236}">
                <a16:creationId xmlns:a16="http://schemas.microsoft.com/office/drawing/2014/main" id="{8C51AF72-DA09-339E-D5ED-6FE5D7FE40A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224345" y="2720585"/>
            <a:ext cx="1059794" cy="71614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9" name="Picture 8" descr="A blue circuit board with many small chips&#10;&#10;Description automatically generated">
            <a:extLst>
              <a:ext uri="{FF2B5EF4-FFF2-40B4-BE49-F238E27FC236}">
                <a16:creationId xmlns:a16="http://schemas.microsoft.com/office/drawing/2014/main" id="{E63C8CAA-87C9-D2D9-5D79-1A7EAF56F29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172138" y="2720584"/>
            <a:ext cx="1059794" cy="71614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7C76A9C0-5CF9-B36F-EF01-3428A75E94E4}"/>
              </a:ext>
            </a:extLst>
          </p:cNvPr>
          <p:cNvCxnSpPr/>
          <p:nvPr/>
        </p:nvCxnSpPr>
        <p:spPr>
          <a:xfrm>
            <a:off x="3326525" y="3111937"/>
            <a:ext cx="1189770" cy="651642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E66FC03B-DE8E-FCBC-19D4-48F39DBF4AAF}"/>
              </a:ext>
            </a:extLst>
          </p:cNvPr>
          <p:cNvCxnSpPr>
            <a:cxnSpLocks/>
          </p:cNvCxnSpPr>
          <p:nvPr/>
        </p:nvCxnSpPr>
        <p:spPr>
          <a:xfrm flipV="1">
            <a:off x="3317766" y="4972268"/>
            <a:ext cx="1207284" cy="294288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A8455412-4DAF-415D-2BA0-E9B2556E679F}"/>
              </a:ext>
            </a:extLst>
          </p:cNvPr>
          <p:cNvCxnSpPr>
            <a:cxnSpLocks/>
          </p:cNvCxnSpPr>
          <p:nvPr/>
        </p:nvCxnSpPr>
        <p:spPr>
          <a:xfrm flipV="1">
            <a:off x="6716110" y="3054131"/>
            <a:ext cx="1382461" cy="618356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8DD37963-A85C-1401-5573-C645259B6CAC}"/>
              </a:ext>
            </a:extLst>
          </p:cNvPr>
          <p:cNvCxnSpPr>
            <a:cxnSpLocks/>
          </p:cNvCxnSpPr>
          <p:nvPr/>
        </p:nvCxnSpPr>
        <p:spPr>
          <a:xfrm>
            <a:off x="6786179" y="4968762"/>
            <a:ext cx="1321149" cy="143644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0058EC22-B68C-D963-DED3-FF6C3C6296A8}"/>
              </a:ext>
            </a:extLst>
          </p:cNvPr>
          <p:cNvSpPr txBox="1"/>
          <p:nvPr/>
        </p:nvSpPr>
        <p:spPr>
          <a:xfrm>
            <a:off x="8119241" y="3529724"/>
            <a:ext cx="1751723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dirty="0"/>
              <a:t>ECU_</a:t>
            </a:r>
          </a:p>
          <a:p>
            <a:r>
              <a:rPr lang="en-US" dirty="0"/>
              <a:t>BACK_RIGHT 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2C3D9A0D-B504-F6C7-719B-38CE969557C5}"/>
              </a:ext>
            </a:extLst>
          </p:cNvPr>
          <p:cNvSpPr txBox="1"/>
          <p:nvPr/>
        </p:nvSpPr>
        <p:spPr>
          <a:xfrm>
            <a:off x="4624550" y="3301999"/>
            <a:ext cx="2014483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dirty="0"/>
              <a:t>HPC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0A93BA9D-70DC-CCDA-F5C3-ECE8FEB2E43F}"/>
              </a:ext>
            </a:extLst>
          </p:cNvPr>
          <p:cNvSpPr txBox="1"/>
          <p:nvPr/>
        </p:nvSpPr>
        <p:spPr>
          <a:xfrm>
            <a:off x="2399860" y="5666825"/>
            <a:ext cx="1821792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dirty="0"/>
              <a:t>ECU_ </a:t>
            </a:r>
          </a:p>
          <a:p>
            <a:r>
              <a:rPr lang="en-US" dirty="0"/>
              <a:t>FRONT_LEFT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3A7C1F6F-BE66-2D7E-7ED7-E5A07B187D56}"/>
              </a:ext>
            </a:extLst>
          </p:cNvPr>
          <p:cNvSpPr txBox="1"/>
          <p:nvPr/>
        </p:nvSpPr>
        <p:spPr>
          <a:xfrm>
            <a:off x="2172136" y="3485929"/>
            <a:ext cx="1821792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dirty="0"/>
              <a:t>ECU_</a:t>
            </a:r>
          </a:p>
          <a:p>
            <a:r>
              <a:rPr lang="en-US" dirty="0"/>
              <a:t>FRONT_RIGHT 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455D24C8-3BCC-44BB-90EC-EB4BCBBCC846}"/>
              </a:ext>
            </a:extLst>
          </p:cNvPr>
          <p:cNvSpPr/>
          <p:nvPr/>
        </p:nvSpPr>
        <p:spPr>
          <a:xfrm>
            <a:off x="8469586" y="5517930"/>
            <a:ext cx="385379" cy="35034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54E04524-94CB-7411-47F1-D682168987C4}"/>
              </a:ext>
            </a:extLst>
          </p:cNvPr>
          <p:cNvSpPr txBox="1"/>
          <p:nvPr/>
        </p:nvSpPr>
        <p:spPr>
          <a:xfrm>
            <a:off x="8241861" y="5544205"/>
            <a:ext cx="1821792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dirty="0"/>
              <a:t>ECU_ </a:t>
            </a:r>
            <a:r>
              <a:rPr lang="en-US" dirty="0" err="1"/>
              <a:t>BACK_Left</a:t>
            </a:r>
          </a:p>
        </p:txBody>
      </p:sp>
      <p:pic>
        <p:nvPicPr>
          <p:cNvPr id="26" name="Picture 25" descr="A blue circuit board with many small chips&#10;&#10;Description automatically generated">
            <a:extLst>
              <a:ext uri="{FF2B5EF4-FFF2-40B4-BE49-F238E27FC236}">
                <a16:creationId xmlns:a16="http://schemas.microsoft.com/office/drawing/2014/main" id="{27E557D7-FFDA-FAED-9F0D-B39A9B78FCA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294414" y="4805135"/>
            <a:ext cx="1059794" cy="71614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83435302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ruppieren 43">
            <a:extLst>
              <a:ext uri="{FF2B5EF4-FFF2-40B4-BE49-F238E27FC236}">
                <a16:creationId xmlns:a16="http://schemas.microsoft.com/office/drawing/2014/main" id="{36323B61-C0EA-BA7A-9929-4CD9E8347803}"/>
              </a:ext>
            </a:extLst>
          </p:cNvPr>
          <p:cNvGrpSpPr/>
          <p:nvPr/>
        </p:nvGrpSpPr>
        <p:grpSpPr>
          <a:xfrm>
            <a:off x="3122887" y="3198651"/>
            <a:ext cx="5253420" cy="4085019"/>
            <a:chOff x="313121" y="856158"/>
            <a:chExt cx="10084675" cy="7609487"/>
          </a:xfrm>
        </p:grpSpPr>
        <p:pic>
          <p:nvPicPr>
            <p:cNvPr id="5" name="Graphic 9">
              <a:extLst>
                <a:ext uri="{FF2B5EF4-FFF2-40B4-BE49-F238E27FC236}">
                  <a16:creationId xmlns:a16="http://schemas.microsoft.com/office/drawing/2014/main" id="{B99B007F-26F3-01FD-D4CA-C03AE71CE90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313121" y="856158"/>
              <a:ext cx="10084675" cy="7609487"/>
            </a:xfrm>
            <a:prstGeom prst="rect">
              <a:avLst/>
            </a:prstGeom>
          </p:spPr>
        </p:pic>
        <p:pic>
          <p:nvPicPr>
            <p:cNvPr id="9" name="Content Placeholder 3" descr="A green circuit board with many small objects&#10;&#10;Description automatically generated">
              <a:extLst>
                <a:ext uri="{FF2B5EF4-FFF2-40B4-BE49-F238E27FC236}">
                  <a16:creationId xmlns:a16="http://schemas.microsoft.com/office/drawing/2014/main" id="{02A1E6C0-2EFF-D839-4735-F868A00D494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4002251" y="4109099"/>
              <a:ext cx="1996966" cy="1312688"/>
            </a:xfrm>
            <a:prstGeom prst="rect">
              <a:avLst/>
            </a:prstGeom>
            <a:ln>
              <a:noFill/>
            </a:ln>
            <a:effectLst>
              <a:outerShdw blurRad="292100" dist="139700" dir="2700000" algn="tl" rotWithShape="0">
                <a:srgbClr val="333333">
                  <a:alpha val="65000"/>
                </a:srgbClr>
              </a:outerShdw>
            </a:effectLst>
          </p:spPr>
        </p:pic>
        <p:pic>
          <p:nvPicPr>
            <p:cNvPr id="11" name="Picture 4" descr="A blue circuit board with many small chips&#10;&#10;Description automatically generated">
              <a:extLst>
                <a:ext uri="{FF2B5EF4-FFF2-40B4-BE49-F238E27FC236}">
                  <a16:creationId xmlns:a16="http://schemas.microsoft.com/office/drawing/2014/main" id="{2DC762A1-B3E9-4EFF-CF43-5232247CC85E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549838" y="5279415"/>
              <a:ext cx="1059794" cy="716142"/>
            </a:xfrm>
            <a:prstGeom prst="rect">
              <a:avLst/>
            </a:prstGeom>
            <a:ln>
              <a:noFill/>
            </a:ln>
            <a:effectLst>
              <a:outerShdw blurRad="292100" dist="139700" dir="2700000" algn="tl" rotWithShape="0">
                <a:srgbClr val="333333">
                  <a:alpha val="65000"/>
                </a:srgbClr>
              </a:outerShdw>
            </a:effectLst>
          </p:spPr>
        </p:pic>
        <p:pic>
          <p:nvPicPr>
            <p:cNvPr id="13" name="Picture 7" descr="A blue circuit board with many small chips&#10;&#10;Description automatically generated">
              <a:extLst>
                <a:ext uri="{FF2B5EF4-FFF2-40B4-BE49-F238E27FC236}">
                  <a16:creationId xmlns:a16="http://schemas.microsoft.com/office/drawing/2014/main" id="{DF6A73AB-6CFE-8E71-C62C-64E0A665B3C3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7602045" y="3063485"/>
              <a:ext cx="1059794" cy="716142"/>
            </a:xfrm>
            <a:prstGeom prst="rect">
              <a:avLst/>
            </a:prstGeom>
            <a:ln>
              <a:noFill/>
            </a:ln>
            <a:effectLst>
              <a:outerShdw blurRad="292100" dist="139700" dir="2700000" algn="tl" rotWithShape="0">
                <a:srgbClr val="333333">
                  <a:alpha val="65000"/>
                </a:srgbClr>
              </a:outerShdw>
            </a:effectLst>
          </p:spPr>
        </p:pic>
        <p:pic>
          <p:nvPicPr>
            <p:cNvPr id="15" name="Picture 8" descr="A blue circuit board with many small chips&#10;&#10;Description automatically generated">
              <a:extLst>
                <a:ext uri="{FF2B5EF4-FFF2-40B4-BE49-F238E27FC236}">
                  <a16:creationId xmlns:a16="http://schemas.microsoft.com/office/drawing/2014/main" id="{63538BA4-0E07-0474-6EF4-2C36047CC5C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549838" y="3063484"/>
              <a:ext cx="1059794" cy="716142"/>
            </a:xfrm>
            <a:prstGeom prst="rect">
              <a:avLst/>
            </a:prstGeom>
            <a:ln>
              <a:noFill/>
            </a:ln>
            <a:effectLst>
              <a:outerShdw blurRad="292100" dist="139700" dir="2700000" algn="tl" rotWithShape="0">
                <a:srgbClr val="333333">
                  <a:alpha val="65000"/>
                </a:srgbClr>
              </a:outerShdw>
            </a:effectLst>
          </p:spPr>
        </p:pic>
        <p:cxnSp>
          <p:nvCxnSpPr>
            <p:cNvPr id="17" name="Straight Arrow Connector 13">
              <a:extLst>
                <a:ext uri="{FF2B5EF4-FFF2-40B4-BE49-F238E27FC236}">
                  <a16:creationId xmlns:a16="http://schemas.microsoft.com/office/drawing/2014/main" id="{5354261A-7268-54DD-D70E-8CD81E7DA327}"/>
                </a:ext>
              </a:extLst>
            </p:cNvPr>
            <p:cNvCxnSpPr/>
            <p:nvPr/>
          </p:nvCxnSpPr>
          <p:spPr>
            <a:xfrm>
              <a:off x="2704225" y="3454837"/>
              <a:ext cx="1189770" cy="651642"/>
            </a:xfrm>
            <a:prstGeom prst="straightConnector1">
              <a:avLst/>
            </a:prstGeom>
            <a:ln>
              <a:headEnd type="triangle"/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9" name="Straight Arrow Connector 14">
              <a:extLst>
                <a:ext uri="{FF2B5EF4-FFF2-40B4-BE49-F238E27FC236}">
                  <a16:creationId xmlns:a16="http://schemas.microsoft.com/office/drawing/2014/main" id="{D0B75CDC-A010-60E6-F695-EAF60CCF354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695466" y="5315168"/>
              <a:ext cx="1207284" cy="294288"/>
            </a:xfrm>
            <a:prstGeom prst="straightConnector1">
              <a:avLst/>
            </a:prstGeom>
            <a:ln>
              <a:headEnd type="triangle"/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21" name="Straight Arrow Connector 15">
              <a:extLst>
                <a:ext uri="{FF2B5EF4-FFF2-40B4-BE49-F238E27FC236}">
                  <a16:creationId xmlns:a16="http://schemas.microsoft.com/office/drawing/2014/main" id="{BC09BA5C-E2EC-A3D5-4F4E-699237E9D6A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093810" y="3397031"/>
              <a:ext cx="1382461" cy="618356"/>
            </a:xfrm>
            <a:prstGeom prst="straightConnector1">
              <a:avLst/>
            </a:prstGeom>
            <a:ln>
              <a:headEnd type="triangle"/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23" name="Straight Arrow Connector 16">
              <a:extLst>
                <a:ext uri="{FF2B5EF4-FFF2-40B4-BE49-F238E27FC236}">
                  <a16:creationId xmlns:a16="http://schemas.microsoft.com/office/drawing/2014/main" id="{9042BA2F-9936-4E27-0261-AA4E8C495C85}"/>
                </a:ext>
              </a:extLst>
            </p:cNvPr>
            <p:cNvCxnSpPr>
              <a:cxnSpLocks/>
            </p:cNvCxnSpPr>
            <p:nvPr/>
          </p:nvCxnSpPr>
          <p:spPr>
            <a:xfrm>
              <a:off x="6163879" y="5311662"/>
              <a:ext cx="1321149" cy="143644"/>
            </a:xfrm>
            <a:prstGeom prst="straightConnector1">
              <a:avLst/>
            </a:prstGeom>
            <a:ln>
              <a:headEnd type="triangle"/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sp>
          <p:nvSpPr>
            <p:cNvPr id="29" name="TextBox 22">
              <a:extLst>
                <a:ext uri="{FF2B5EF4-FFF2-40B4-BE49-F238E27FC236}">
                  <a16:creationId xmlns:a16="http://schemas.microsoft.com/office/drawing/2014/main" id="{8A52F717-73F2-121D-A8BB-756BAF30DC5E}"/>
                </a:ext>
              </a:extLst>
            </p:cNvPr>
            <p:cNvSpPr txBox="1"/>
            <p:nvPr/>
          </p:nvSpPr>
          <p:spPr>
            <a:xfrm>
              <a:off x="1777560" y="6009725"/>
              <a:ext cx="1821792" cy="646331"/>
            </a:xfrm>
            <a:prstGeom prst="rect">
              <a:avLst/>
            </a:prstGeom>
            <a:noFill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spAutoFit/>
            </a:bodyPr>
            <a:lstStyle/>
            <a:p>
              <a:endParaRPr lang="en-US" dirty="0"/>
            </a:p>
          </p:txBody>
        </p:sp>
        <p:sp>
          <p:nvSpPr>
            <p:cNvPr id="33" name="Rectangle 26">
              <a:extLst>
                <a:ext uri="{FF2B5EF4-FFF2-40B4-BE49-F238E27FC236}">
                  <a16:creationId xmlns:a16="http://schemas.microsoft.com/office/drawing/2014/main" id="{B08C6C41-676F-47FB-DA81-677A9B335D28}"/>
                </a:ext>
              </a:extLst>
            </p:cNvPr>
            <p:cNvSpPr/>
            <p:nvPr/>
          </p:nvSpPr>
          <p:spPr>
            <a:xfrm>
              <a:off x="7847286" y="5860830"/>
              <a:ext cx="385379" cy="35034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37" name="Picture 25" descr="A blue circuit board with many small chips&#10;&#10;Description automatically generated">
              <a:extLst>
                <a:ext uri="{FF2B5EF4-FFF2-40B4-BE49-F238E27FC236}">
                  <a16:creationId xmlns:a16="http://schemas.microsoft.com/office/drawing/2014/main" id="{A61567A5-E08A-73B6-86F7-9AD1D05CD0A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7672114" y="5148035"/>
              <a:ext cx="1059794" cy="716142"/>
            </a:xfrm>
            <a:prstGeom prst="rect">
              <a:avLst/>
            </a:prstGeom>
            <a:ln>
              <a:noFill/>
            </a:ln>
            <a:effectLst>
              <a:outerShdw blurRad="292100" dist="139700" dir="2700000" algn="tl" rotWithShape="0">
                <a:srgbClr val="333333">
                  <a:alpha val="65000"/>
                </a:srgbClr>
              </a:outerShdw>
            </a:effectLst>
          </p:spPr>
        </p:pic>
      </p:grpSp>
      <p:sp>
        <p:nvSpPr>
          <p:cNvPr id="43" name="Titel 42">
            <a:extLst>
              <a:ext uri="{FF2B5EF4-FFF2-40B4-BE49-F238E27FC236}">
                <a16:creationId xmlns:a16="http://schemas.microsoft.com/office/drawing/2014/main" id="{227A367D-DC8B-702C-FDE7-D99DE58DCD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4492" y="-1787044"/>
            <a:ext cx="11029616" cy="1013800"/>
          </a:xfrm>
        </p:spPr>
        <p:txBody>
          <a:bodyPr/>
          <a:lstStyle/>
          <a:p>
            <a:endParaRPr lang="de-DE"/>
          </a:p>
        </p:txBody>
      </p:sp>
      <p:pic>
        <p:nvPicPr>
          <p:cNvPr id="2" name="Graphic 1" descr="Cloud outline">
            <a:extLst>
              <a:ext uri="{FF2B5EF4-FFF2-40B4-BE49-F238E27FC236}">
                <a16:creationId xmlns:a16="http://schemas.microsoft.com/office/drawing/2014/main" id="{97ED3551-E394-2E42-2D29-DC20CA7A4AE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4640318" y="1342697"/>
            <a:ext cx="2385848" cy="2394606"/>
          </a:xfrm>
          <a:prstGeom prst="rect">
            <a:avLst/>
          </a:prstGeom>
        </p:spPr>
      </p:pic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98DCA7EA-C991-3F3F-F90B-10D0CFCBDC46}"/>
              </a:ext>
            </a:extLst>
          </p:cNvPr>
          <p:cNvCxnSpPr/>
          <p:nvPr/>
        </p:nvCxnSpPr>
        <p:spPr>
          <a:xfrm flipH="1">
            <a:off x="5695559" y="3199525"/>
            <a:ext cx="13310" cy="695436"/>
          </a:xfrm>
          <a:prstGeom prst="straightConnector1">
            <a:avLst/>
          </a:prstGeom>
          <a:ln w="28575">
            <a:headEnd type="triangle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03FC84CC-1259-BB7E-73C6-F060FFCD90E7}"/>
              </a:ext>
            </a:extLst>
          </p:cNvPr>
          <p:cNvSpPr txBox="1"/>
          <p:nvPr/>
        </p:nvSpPr>
        <p:spPr>
          <a:xfrm>
            <a:off x="5412827" y="2469931"/>
            <a:ext cx="2504965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dirty="0"/>
              <a:t>Cloud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430F7F7-88BC-DBAF-18AE-51578017BAA0}"/>
              </a:ext>
            </a:extLst>
          </p:cNvPr>
          <p:cNvSpPr txBox="1">
            <a:spLocks/>
          </p:cNvSpPr>
          <p:nvPr/>
        </p:nvSpPr>
        <p:spPr>
          <a:xfrm>
            <a:off x="581192" y="702156"/>
            <a:ext cx="11029616" cy="10138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800" b="0" kern="1200" cap="all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dirty="0"/>
              <a:t>outlook</a:t>
            </a:r>
          </a:p>
        </p:txBody>
      </p:sp>
    </p:spTree>
    <p:extLst>
      <p:ext uri="{BB962C8B-B14F-4D97-AF65-F5344CB8AC3E}">
        <p14:creationId xmlns:p14="http://schemas.microsoft.com/office/powerpoint/2010/main" val="276690828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hteck 12">
            <a:extLst>
              <a:ext uri="{FF2B5EF4-FFF2-40B4-BE49-F238E27FC236}">
                <a16:creationId xmlns:a16="http://schemas.microsoft.com/office/drawing/2014/main" id="{4AE9D071-98CF-435C-BD2B-976514544D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de-DE"/>
          </a:p>
        </p:txBody>
      </p:sp>
      <p:pic>
        <p:nvPicPr>
          <p:cNvPr id="8" name="Inhaltsplatzhalter 4" descr="Digitale Zahlen">
            <a:extLst>
              <a:ext uri="{FF2B5EF4-FFF2-40B4-BE49-F238E27FC236}">
                <a16:creationId xmlns:a16="http://schemas.microsoft.com/office/drawing/2014/main" id="{EA70616B-E344-4856-8DF9-707C26236613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10681" r="9091" b="1271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grpSp>
        <p:nvGrpSpPr>
          <p:cNvPr id="15" name="Gruppieren 14">
            <a:extLst>
              <a:ext uri="{FF2B5EF4-FFF2-40B4-BE49-F238E27FC236}">
                <a16:creationId xmlns:a16="http://schemas.microsoft.com/office/drawing/2014/main" id="{D619FC33-16ED-4246-9596-BEFEB55E4C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ChangeAspect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38067" y="457200"/>
            <a:ext cx="7507083" cy="5935132"/>
            <a:chOff x="438067" y="457200"/>
            <a:chExt cx="7507083" cy="5935132"/>
          </a:xfrm>
        </p:grpSpPr>
        <p:sp>
          <p:nvSpPr>
            <p:cNvPr id="16" name="Rechteck 15">
              <a:extLst>
                <a:ext uri="{FF2B5EF4-FFF2-40B4-BE49-F238E27FC236}">
                  <a16:creationId xmlns:a16="http://schemas.microsoft.com/office/drawing/2014/main" id="{2EEA80E1-F99F-4009-837F-2F72F8A5D58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8067" y="618067"/>
              <a:ext cx="7503665" cy="5774265"/>
            </a:xfrm>
            <a:prstGeom prst="rect">
              <a:avLst/>
            </a:prstGeom>
            <a:solidFill>
              <a:schemeClr val="accent1">
                <a:alpha val="97000"/>
              </a:schemeClr>
            </a:solidFill>
            <a:ln w="635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de-DE"/>
            </a:p>
          </p:txBody>
        </p:sp>
        <p:sp>
          <p:nvSpPr>
            <p:cNvPr id="17" name="Rechteck 16">
              <a:extLst>
                <a:ext uri="{FF2B5EF4-FFF2-40B4-BE49-F238E27FC236}">
                  <a16:creationId xmlns:a16="http://schemas.microsoft.com/office/drawing/2014/main" id="{0230AF9A-4641-4BD8-9F95-9607CD3040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8068" y="457200"/>
              <a:ext cx="3703320" cy="9499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de-DE"/>
            </a:p>
          </p:txBody>
        </p:sp>
        <p:sp>
          <p:nvSpPr>
            <p:cNvPr id="18" name="Rechteck 17">
              <a:extLst>
                <a:ext uri="{FF2B5EF4-FFF2-40B4-BE49-F238E27FC236}">
                  <a16:creationId xmlns:a16="http://schemas.microsoft.com/office/drawing/2014/main" id="{8703D4EC-9389-41B6-B88B-B6FDC8CD33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241830" y="457200"/>
              <a:ext cx="3703320" cy="9144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de-DE"/>
            </a:p>
          </p:txBody>
        </p:sp>
      </p:grpSp>
      <p:graphicFrame>
        <p:nvGraphicFramePr>
          <p:cNvPr id="6" name="Inhaltsplatzhalter 5" descr="SmartArt">
            <a:extLst>
              <a:ext uri="{FF2B5EF4-FFF2-40B4-BE49-F238E27FC236}">
                <a16:creationId xmlns:a16="http://schemas.microsoft.com/office/drawing/2014/main" id="{BF629521-FFD2-45DA-9D1D-A5F09BD5A2D9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719571" y="2198254"/>
          <a:ext cx="6854248" cy="35639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4" name="Titel 3">
            <a:extLst>
              <a:ext uri="{FF2B5EF4-FFF2-40B4-BE49-F238E27FC236}">
                <a16:creationId xmlns:a16="http://schemas.microsoft.com/office/drawing/2014/main" id="{FE34E3D0-74C1-F616-D0A5-FEBE7EAF19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0432" y="395604"/>
            <a:ext cx="6010927" cy="1031317"/>
          </a:xfrm>
        </p:spPr>
        <p:txBody>
          <a:bodyPr/>
          <a:lstStyle/>
          <a:p>
            <a:pPr algn="ctr"/>
            <a:r>
              <a:rPr lang="de-DE" dirty="0" err="1"/>
              <a:t>Thank</a:t>
            </a:r>
            <a:r>
              <a:rPr lang="de-DE" dirty="0"/>
              <a:t> </a:t>
            </a:r>
            <a:r>
              <a:rPr lang="de-DE" dirty="0" err="1"/>
              <a:t>you</a:t>
            </a:r>
            <a:r>
              <a:rPr lang="de-DE" dirty="0"/>
              <a:t>!</a:t>
            </a:r>
          </a:p>
        </p:txBody>
      </p:sp>
      <p:pic>
        <p:nvPicPr>
          <p:cNvPr id="5" name="Picture 4" descr="A group of people sitting at a table with laptops&#10;&#10;Description automatically generated">
            <a:extLst>
              <a:ext uri="{FF2B5EF4-FFF2-40B4-BE49-F238E27FC236}">
                <a16:creationId xmlns:a16="http://schemas.microsoft.com/office/drawing/2014/main" id="{C7EA751D-0CE7-3A61-8BB1-E1AB4598349B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084317" y="1608084"/>
            <a:ext cx="6020674" cy="4456385"/>
          </a:xfrm>
          <a:prstGeom prst="rect">
            <a:avLst/>
          </a:prstGeom>
        </p:spPr>
      </p:pic>
      <p:pic>
        <p:nvPicPr>
          <p:cNvPr id="9" name="Picture 8" descr="A yellow and white logo&#10;&#10;Description automatically generated">
            <a:extLst>
              <a:ext uri="{FF2B5EF4-FFF2-40B4-BE49-F238E27FC236}">
                <a16:creationId xmlns:a16="http://schemas.microsoft.com/office/drawing/2014/main" id="{68DAABB3-959C-2B8C-0DE2-4CD3C3630560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0354591" y="329325"/>
            <a:ext cx="1555230" cy="16010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294140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Benutzerdefiniert">
  <a:themeElements>
    <a:clrScheme name="Dividend">
      <a:dk1>
        <a:sysClr val="windowText" lastClr="000000"/>
      </a:dk1>
      <a:lt1>
        <a:sysClr val="window" lastClr="FFFFFF"/>
      </a:lt1>
      <a:dk2>
        <a:srgbClr val="3D3D3D"/>
      </a:dk2>
      <a:lt2>
        <a:srgbClr val="EBEBEB"/>
      </a:lt2>
      <a:accent1>
        <a:srgbClr val="1A3260"/>
      </a:accent1>
      <a:accent2>
        <a:srgbClr val="4590B8"/>
      </a:accent2>
      <a:accent3>
        <a:srgbClr val="45CBE8"/>
      </a:accent3>
      <a:accent4>
        <a:srgbClr val="969FA7"/>
      </a:accent4>
      <a:accent5>
        <a:srgbClr val="A2C777"/>
      </a:accent5>
      <a:accent6>
        <a:srgbClr val="42955F"/>
      </a:accent6>
      <a:hlink>
        <a:srgbClr val="828282"/>
      </a:hlink>
      <a:folHlink>
        <a:srgbClr val="A5A5A5"/>
      </a:folHlink>
    </a:clrScheme>
    <a:fontScheme name="Dividend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61208803_TF56390039_Win32" id="{FCB14B3E-2B92-48B8-A334-05E7A8EE34E1}" vid="{B6EC9E21-8C82-4EB1-BBE7-A370F785D0CA}"/>
    </a:ext>
  </a:extLst>
</a:theme>
</file>

<file path=ppt/theme/theme2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Metadata/LabelInfo.xml><?xml version="1.0" encoding="utf-8"?>
<clbl:labelList xmlns:clbl="http://schemas.microsoft.com/office/2020/mipLabelMetadata">
  <clbl:label id="{e0793d39-0939-496d-b129-198edd916feb}" enabled="0" method="" siteId="{e0793d39-0939-496d-b129-198edd916feb}" removed="1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{3A160026-CADD-4A16-A7DC-E2C55113E51B}tf56390039_win32</Template>
  <Application>Microsoft Office PowerPoint</Application>
  <PresentationFormat>Widescreen</PresentationFormat>
  <Slides>7</Slides>
  <Notes>4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8" baseType="lpstr">
      <vt:lpstr>Benutzerdefiniert</vt:lpstr>
      <vt:lpstr>ZXdata labs</vt:lpstr>
      <vt:lpstr>Current Problems We Want to Solve:</vt:lpstr>
      <vt:lpstr> Solutions &amp; Target Goals </vt:lpstr>
      <vt:lpstr>Architecture</vt:lpstr>
      <vt:lpstr>Architecture</vt:lpstr>
      <vt:lpstr>PowerPoint Presentation</vt:lpstr>
      <vt:lpstr>Thank you!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Noack, Mathias</dc:creator>
  <cp:revision>385</cp:revision>
  <dcterms:created xsi:type="dcterms:W3CDTF">2024-11-21T15:50:37Z</dcterms:created>
  <dcterms:modified xsi:type="dcterms:W3CDTF">2024-11-21T19:51:40Z</dcterms:modified>
</cp:coreProperties>
</file>